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7" r:id="rId4"/>
    <p:sldId id="268" r:id="rId5"/>
    <p:sldId id="269" r:id="rId6"/>
    <p:sldId id="270" r:id="rId7"/>
    <p:sldId id="266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571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/>
            <a:t>Název školy: </a:t>
          </a:r>
          <a:r>
            <a:rPr lang="cs-CZ" sz="1600" dirty="0" smtClean="0"/>
            <a:t>Dětský domov, Základní škola praktická, Praktická škola a Školní jídelna, Dlažkovice 1, příspěvková organizace 411 15 Třebívlice</a:t>
          </a:r>
          <a:r>
            <a:rPr lang="cs-CZ" sz="1300" dirty="0" smtClean="0"/>
            <a:t>    </a:t>
          </a:r>
          <a:endParaRPr lang="cs-CZ" sz="13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Olga Koutná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VY_12_INOVACE_09_Čj_popletená slova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popletená slova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pPr algn="l"/>
          <a:r>
            <a:rPr lang="cs-CZ" sz="1600" dirty="0"/>
            <a:t>Číslo projektu</a:t>
          </a:r>
          <a:r>
            <a:rPr lang="cs-CZ" sz="1600" dirty="0" smtClean="0"/>
            <a:t>: CZ.1.07/1.4.00/21.2189</a:t>
          </a:r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131180"/>
          <a:ext cx="4579708" cy="457970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289854" y="131180"/>
          <a:ext cx="5342993" cy="45797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</a:t>
          </a:r>
          <a:r>
            <a:rPr lang="cs-CZ" sz="1600" kern="1200" dirty="0" smtClean="0"/>
            <a:t>Dětský domov, Základní škola praktická, Praktická škola a Školní jídelna, Dlažkovice 1, příspěvková organizace 411 15 Třebívlice</a:t>
          </a:r>
          <a:r>
            <a:rPr lang="cs-CZ" sz="1300" kern="1200" dirty="0" smtClean="0"/>
            <a:t>    </a:t>
          </a:r>
          <a:endParaRPr lang="cs-CZ" sz="1300" kern="1200" dirty="0"/>
        </a:p>
      </dsp:txBody>
      <dsp:txXfrm>
        <a:off x="2289854" y="131180"/>
        <a:ext cx="5342993" cy="732753"/>
      </dsp:txXfrm>
    </dsp:sp>
    <dsp:sp modelId="{851BB866-B6AE-4566-893F-4C635BA974FC}">
      <dsp:nvSpPr>
        <dsp:cNvPr id="0" name=""/>
        <dsp:cNvSpPr/>
      </dsp:nvSpPr>
      <dsp:spPr>
        <a:xfrm>
          <a:off x="480869" y="863933"/>
          <a:ext cx="3617969" cy="361796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289854" y="863933"/>
          <a:ext cx="5342993" cy="361796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Olga Koutná </a:t>
          </a:r>
          <a:endParaRPr lang="cs-CZ" sz="1600" kern="1200" dirty="0"/>
        </a:p>
      </dsp:txBody>
      <dsp:txXfrm>
        <a:off x="2289854" y="863933"/>
        <a:ext cx="5342993" cy="732753"/>
      </dsp:txXfrm>
    </dsp:sp>
    <dsp:sp modelId="{902074E1-B931-4618-97F1-FADBE82E9C3C}">
      <dsp:nvSpPr>
        <dsp:cNvPr id="0" name=""/>
        <dsp:cNvSpPr/>
      </dsp:nvSpPr>
      <dsp:spPr>
        <a:xfrm>
          <a:off x="961738" y="1596686"/>
          <a:ext cx="2656231" cy="26562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289854" y="1596686"/>
          <a:ext cx="5342993" cy="26562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VY_12_INOVACE_09_Čj_popletená slova</a:t>
          </a:r>
          <a:endParaRPr lang="cs-CZ" sz="1600" kern="1200" dirty="0"/>
        </a:p>
      </dsp:txBody>
      <dsp:txXfrm>
        <a:off x="2289854" y="1596686"/>
        <a:ext cx="5342993" cy="732753"/>
      </dsp:txXfrm>
    </dsp:sp>
    <dsp:sp modelId="{648967D3-ED80-4214-8D87-4E7012561E4A}">
      <dsp:nvSpPr>
        <dsp:cNvPr id="0" name=""/>
        <dsp:cNvSpPr/>
      </dsp:nvSpPr>
      <dsp:spPr>
        <a:xfrm>
          <a:off x="1442608" y="2329440"/>
          <a:ext cx="1694492" cy="16944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289854" y="2329440"/>
          <a:ext cx="5342993" cy="1694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popletená slova</a:t>
          </a:r>
          <a:endParaRPr lang="cs-CZ" sz="1600" kern="1200" dirty="0"/>
        </a:p>
      </dsp:txBody>
      <dsp:txXfrm>
        <a:off x="2289854" y="2329440"/>
        <a:ext cx="5342993" cy="732753"/>
      </dsp:txXfrm>
    </dsp:sp>
    <dsp:sp modelId="{6821E7C9-5E4B-45FA-8F82-01E6F26FAA25}">
      <dsp:nvSpPr>
        <dsp:cNvPr id="0" name=""/>
        <dsp:cNvSpPr/>
      </dsp:nvSpPr>
      <dsp:spPr>
        <a:xfrm>
          <a:off x="1923477" y="3062193"/>
          <a:ext cx="732753" cy="732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289854" y="3062193"/>
          <a:ext cx="5342993" cy="732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CZ.1.07/1.4.00/21.2189</a:t>
          </a:r>
        </a:p>
      </dsp:txBody>
      <dsp:txXfrm>
        <a:off x="2289854" y="3062193"/>
        <a:ext cx="5342993" cy="732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5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5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7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0"/>
          <p:cNvSpPr/>
          <p:nvPr/>
        </p:nvSpPr>
        <p:spPr>
          <a:xfrm>
            <a:off x="990600" y="1017588"/>
            <a:ext cx="7178675" cy="4830762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ectangle 11"/>
          <p:cNvSpPr/>
          <p:nvPr/>
        </p:nvSpPr>
        <p:spPr>
          <a:xfrm>
            <a:off x="990600" y="1009650"/>
            <a:ext cx="7180263" cy="4832350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10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435684">
            <a:off x="769938" y="701675"/>
            <a:ext cx="566737" cy="56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4096196">
            <a:off x="7854950" y="749300"/>
            <a:ext cx="566738" cy="56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88" y="5357813"/>
            <a:ext cx="1214437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CFB0F3-F62A-442D-B131-1868C7B52940}" type="datetimeFigureOut">
              <a:rPr lang="cs-CZ"/>
              <a:pPr>
                <a:defRPr/>
              </a:pPr>
              <a:t>21.5.2012</a:t>
            </a:fld>
            <a:endParaRPr lang="cs-CZ"/>
          </a:p>
        </p:txBody>
      </p:sp>
      <p:sp>
        <p:nvSpPr>
          <p:cNvPr id="13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750" y="5357813"/>
            <a:ext cx="503396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475" y="5357813"/>
            <a:ext cx="554038" cy="3651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E3081FF4-8874-4039-9675-0A6363551D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C8CD36-0D8D-45B0-BC9C-D07107CB46B4}" type="datetimeFigureOut">
              <a:rPr lang="cs-CZ"/>
              <a:pPr>
                <a:defRPr/>
              </a:pPr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6C76E2-E180-4375-8215-A79041055B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63828B-664D-46B0-97A8-B99B98D4C9F5}" type="datetimeFigureOut">
              <a:rPr lang="cs-CZ"/>
              <a:pPr>
                <a:defRPr/>
              </a:pPr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67435D-5011-4546-86B2-18591A6F27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0761AD-164C-46FB-9BE6-7FC54856CE55}" type="datetimeFigureOut">
              <a:rPr lang="cs-CZ"/>
              <a:pPr>
                <a:defRPr/>
              </a:pPr>
              <a:t>21.5.2012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DE3E71-F687-411A-9910-621815746C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2242BB-53F6-4FDB-BD4A-64D457698598}" type="datetimeFigureOut">
              <a:rPr lang="cs-CZ"/>
              <a:pPr>
                <a:defRPr/>
              </a:pPr>
              <a:t>21.5.2012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C1C16C-FC7A-42BC-84B5-0A7A627572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EDAF25-35F5-4078-80D7-C9C012A81419}" type="datetimeFigureOut">
              <a:rPr lang="cs-CZ"/>
              <a:pPr>
                <a:defRPr/>
              </a:pPr>
              <a:t>21.5.2012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BF5392-ADD0-4CC8-A7FC-5110E75712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7AAED6-56A2-4A82-BC48-3A9116703F0F}" type="datetimeFigureOut">
              <a:rPr lang="cs-CZ"/>
              <a:pPr>
                <a:defRPr/>
              </a:pPr>
              <a:t>21.5.2012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04E7B0-5169-4C93-AFAC-369FE08AC4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5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6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8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ectangle 15"/>
          <p:cNvSpPr/>
          <p:nvPr/>
        </p:nvSpPr>
        <p:spPr>
          <a:xfrm rot="60000">
            <a:off x="4468813" y="604838"/>
            <a:ext cx="3789362" cy="5722937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Rectangle 16"/>
          <p:cNvSpPr/>
          <p:nvPr/>
        </p:nvSpPr>
        <p:spPr>
          <a:xfrm rot="60000">
            <a:off x="4471988" y="603250"/>
            <a:ext cx="3787775" cy="5722938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Rectangle 12"/>
          <p:cNvSpPr/>
          <p:nvPr/>
        </p:nvSpPr>
        <p:spPr>
          <a:xfrm rot="21540000">
            <a:off x="749300" y="576263"/>
            <a:ext cx="3789363" cy="5722937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Rectangle 13"/>
          <p:cNvSpPr/>
          <p:nvPr/>
        </p:nvSpPr>
        <p:spPr>
          <a:xfrm rot="21540000">
            <a:off x="749300" y="576263"/>
            <a:ext cx="3789363" cy="5721350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435684">
            <a:off x="2371725" y="293688"/>
            <a:ext cx="566738" cy="56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4096196">
            <a:off x="6280150" y="333375"/>
            <a:ext cx="566738" cy="56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2063" y="5886450"/>
            <a:ext cx="12128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7EA883-1DC3-4F52-B24C-41D170FDA05A}" type="datetimeFigureOut">
              <a:rPr lang="cs-CZ"/>
              <a:pPr>
                <a:defRPr/>
              </a:pPr>
              <a:t>21.5.2012</a:t>
            </a:fld>
            <a:endParaRPr lang="cs-CZ"/>
          </a:p>
        </p:txBody>
      </p:sp>
      <p:sp>
        <p:nvSpPr>
          <p:cNvPr id="16" name="Footer Placeholder 5"/>
          <p:cNvSpPr>
            <a:spLocks noGrp="1"/>
          </p:cNvSpPr>
          <p:nvPr>
            <p:ph type="ftr" sz="quarter" idx="11"/>
          </p:nvPr>
        </p:nvSpPr>
        <p:spPr>
          <a:xfrm rot="21540000">
            <a:off x="914400" y="5829300"/>
            <a:ext cx="352266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8088" y="5897563"/>
            <a:ext cx="554037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B99A57-70DF-45F3-8C40-03E4408123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5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6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8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ectangle 11"/>
          <p:cNvSpPr/>
          <p:nvPr/>
        </p:nvSpPr>
        <p:spPr>
          <a:xfrm rot="21540000">
            <a:off x="749300" y="576263"/>
            <a:ext cx="3789363" cy="5722937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Rectangle 12"/>
          <p:cNvSpPr/>
          <p:nvPr/>
        </p:nvSpPr>
        <p:spPr>
          <a:xfrm rot="21540000">
            <a:off x="744538" y="576263"/>
            <a:ext cx="3789362" cy="5721350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Rectangle 28"/>
          <p:cNvSpPr/>
          <p:nvPr/>
        </p:nvSpPr>
        <p:spPr>
          <a:xfrm rot="60000">
            <a:off x="4468813" y="604838"/>
            <a:ext cx="3789362" cy="5722937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Rectangle 29"/>
          <p:cNvSpPr/>
          <p:nvPr/>
        </p:nvSpPr>
        <p:spPr>
          <a:xfrm rot="60000">
            <a:off x="4464050" y="603250"/>
            <a:ext cx="3789363" cy="5722938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435684">
            <a:off x="2371725" y="293688"/>
            <a:ext cx="566738" cy="56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4096196">
            <a:off x="6280150" y="333375"/>
            <a:ext cx="566738" cy="56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238" y="5888038"/>
            <a:ext cx="1214437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565D21-12B5-4C44-B1E5-D14D24944536}" type="datetimeFigureOut">
              <a:rPr lang="cs-CZ"/>
              <a:pPr>
                <a:defRPr/>
              </a:pPr>
              <a:t>21.5.2012</a:t>
            </a:fld>
            <a:endParaRPr lang="cs-CZ"/>
          </a:p>
        </p:txBody>
      </p:sp>
      <p:sp>
        <p:nvSpPr>
          <p:cNvPr id="16" name="Footer Placeholder 5"/>
          <p:cNvSpPr>
            <a:spLocks noGrp="1"/>
          </p:cNvSpPr>
          <p:nvPr>
            <p:ph type="ftr" sz="quarter" idx="11"/>
          </p:nvPr>
        </p:nvSpPr>
        <p:spPr>
          <a:xfrm rot="21540000">
            <a:off x="914400" y="5830888"/>
            <a:ext cx="331946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850" y="5900738"/>
            <a:ext cx="55403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05D93F-AE84-406A-901B-7AE604D51D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8255AB-66BB-4C7D-823C-5B10B7EEE8EA}" type="datetimeFigureOut">
              <a:rPr lang="cs-CZ"/>
              <a:pPr>
                <a:defRPr/>
              </a:pPr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D634C-690D-40B2-9BB0-C460EAE4B1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B9308C-96A9-43D0-A378-E994B4594DED}" type="datetimeFigureOut">
              <a:rPr lang="cs-CZ"/>
              <a:pPr>
                <a:defRPr/>
              </a:pPr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F2042E-3D35-480B-BFC4-C684FEEC8C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15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838" y="574675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838" y="576263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1032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 rot="1435684">
            <a:off x="544513" y="273050"/>
            <a:ext cx="566737" cy="56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 rot="4096196">
            <a:off x="8115300" y="298450"/>
            <a:ext cx="566738" cy="56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34" name="Title Placeholder 1"/>
          <p:cNvSpPr>
            <a:spLocks noGrp="1"/>
          </p:cNvSpPr>
          <p:nvPr>
            <p:ph type="title"/>
          </p:nvPr>
        </p:nvSpPr>
        <p:spPr bwMode="auto">
          <a:xfrm>
            <a:off x="1095375" y="817563"/>
            <a:ext cx="6964363" cy="120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463675" y="2119313"/>
            <a:ext cx="6196013" cy="360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775" y="5808663"/>
            <a:ext cx="1212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Rage Italic" pitchFamily="66" charset="0"/>
                <a:cs typeface="+mn-cs"/>
              </a:defRPr>
            </a:lvl1pPr>
          </a:lstStyle>
          <a:p>
            <a:pPr>
              <a:defRPr/>
            </a:pPr>
            <a:fld id="{E7495121-46C7-4023-B23D-1BC9A7EDC69A}" type="datetimeFigureOut">
              <a:rPr lang="cs-CZ"/>
              <a:pPr>
                <a:defRPr/>
              </a:pPr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0" y="5808663"/>
            <a:ext cx="5540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400">
                <a:solidFill>
                  <a:schemeClr val="tx2"/>
                </a:solidFill>
                <a:latin typeface="Rage Italic" pitchFamily="66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800" y="5808663"/>
            <a:ext cx="5540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400">
                <a:solidFill>
                  <a:schemeClr val="tx2"/>
                </a:solidFill>
                <a:latin typeface="Rage Italic" pitchFamily="66" charset="0"/>
                <a:cs typeface="+mn-cs"/>
              </a:defRPr>
            </a:lvl1pPr>
          </a:lstStyle>
          <a:p>
            <a:pPr>
              <a:defRPr/>
            </a:pPr>
            <a:fld id="{34735297-259E-46DA-B512-06C49FACEC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3" r:id="rId2"/>
    <p:sldLayoutId id="2147483682" r:id="rId3"/>
    <p:sldLayoutId id="2147483681" r:id="rId4"/>
    <p:sldLayoutId id="2147483680" r:id="rId5"/>
    <p:sldLayoutId id="2147483679" r:id="rId6"/>
    <p:sldLayoutId id="2147483678" r:id="rId7"/>
    <p:sldLayoutId id="2147483685" r:id="rId8"/>
    <p:sldLayoutId id="2147483686" r:id="rId9"/>
    <p:sldLayoutId id="2147483677" r:id="rId10"/>
    <p:sldLayoutId id="214748367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nstant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nstant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nstant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nstantia" pitchFamily="18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Brush Script MT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Brush Script MT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Brush Script MT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Brush Script MT"/>
        <a:buChar char="O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64465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Brush Script MT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5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94826405"/>
              </p:ext>
            </p:extLst>
          </p:nvPr>
        </p:nvGraphicFramePr>
        <p:xfrm>
          <a:off x="1115616" y="1484784"/>
          <a:ext cx="7632848" cy="4842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3364984" y="5222696"/>
            <a:ext cx="53834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+mn-lt"/>
              </a:rPr>
              <a:t>Datum tvorby: 12.3.2012 </a:t>
            </a:r>
            <a:endParaRPr lang="cs-CZ" sz="160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Anotace a metodický pokyn</a:t>
            </a:r>
            <a:endParaRPr lang="cs-CZ" dirty="0" smtClean="0"/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Char char="-"/>
            </a:pPr>
            <a:r>
              <a:rPr lang="cs-CZ" dirty="0" smtClean="0"/>
              <a:t>Přeházená slova ve větách v krátkém příběhu  pro 5. třídu ZŠP.</a:t>
            </a:r>
          </a:p>
          <a:p>
            <a:pPr eaLnBrk="1" hangingPunct="1">
              <a:buFontTx/>
              <a:buChar char="-"/>
            </a:pPr>
            <a:r>
              <a:rPr lang="cs-CZ" dirty="0" smtClean="0"/>
              <a:t>Využitelný pro práci s interaktivní tabulí.</a:t>
            </a:r>
          </a:p>
          <a:p>
            <a:pPr eaLnBrk="1" hangingPunct="1">
              <a:buFontTx/>
              <a:buChar char="-"/>
            </a:pPr>
            <a:r>
              <a:rPr lang="cs-CZ" dirty="0" smtClean="0"/>
              <a:t>Žáci pracují na IT a zároveň mají před sebou text v tištěné podobě.</a:t>
            </a:r>
          </a:p>
          <a:p>
            <a:pPr eaLnBrk="1" hangingPunct="1">
              <a:buFontTx/>
              <a:buChar char="-"/>
            </a:pPr>
            <a:r>
              <a:rPr lang="cs-CZ" dirty="0" smtClean="0"/>
              <a:t>Společně čteme zadání a zpřeházená slova ve větách žáci skládají do správného pořadí.</a:t>
            </a:r>
          </a:p>
          <a:p>
            <a:pPr eaLnBrk="1" hangingPunct="1">
              <a:buFontTx/>
              <a:buChar char="-"/>
            </a:pPr>
            <a:r>
              <a:rPr lang="cs-CZ" dirty="0" smtClean="0"/>
              <a:t>Důraz je kladen na čtení s porozuměním, orientaci v textu.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5400" b="1" smtClean="0"/>
              <a:t>Pomíchaná slova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r>
              <a:rPr lang="cs-CZ" sz="3200" b="1" smtClean="0"/>
              <a:t>Pomíchala se nám slova ve větách.</a:t>
            </a:r>
          </a:p>
          <a:p>
            <a:pPr eaLnBrk="1" hangingPunct="1"/>
            <a:r>
              <a:rPr lang="cs-CZ" sz="3200" b="1" smtClean="0"/>
              <a:t>Dáš je do pořádku?</a:t>
            </a:r>
          </a:p>
          <a:p>
            <a:pPr eaLnBrk="1" hangingPunct="1"/>
            <a:r>
              <a:rPr lang="cs-CZ" sz="3200" b="1" smtClean="0"/>
              <a:t>Přečti a napiš věty správně.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765175"/>
            <a:ext cx="288925" cy="46038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675" y="1196975"/>
            <a:ext cx="6196013" cy="4525963"/>
          </a:xfrm>
        </p:spPr>
        <p:txBody>
          <a:bodyPr/>
          <a:lstStyle/>
          <a:p>
            <a:pPr eaLnBrk="1" hangingPunct="1"/>
            <a:r>
              <a:rPr lang="cs-CZ" sz="3200" b="1" smtClean="0"/>
              <a:t>k narozeninám Máma dala mi štěně.</a:t>
            </a:r>
          </a:p>
          <a:p>
            <a:pPr eaLnBrk="1" hangingPunct="1"/>
            <a:endParaRPr lang="cs-CZ" sz="3200" b="1" smtClean="0"/>
          </a:p>
          <a:p>
            <a:pPr eaLnBrk="1" hangingPunct="1"/>
            <a:r>
              <a:rPr lang="cs-CZ" sz="3200" b="1" smtClean="0"/>
              <a:t>psí Je to holčička malá.</a:t>
            </a:r>
          </a:p>
          <a:p>
            <a:pPr eaLnBrk="1" hangingPunct="1"/>
            <a:endParaRPr lang="cs-CZ" sz="3200" b="1" smtClean="0"/>
          </a:p>
          <a:p>
            <a:pPr eaLnBrk="1" hangingPunct="1"/>
            <a:r>
              <a:rPr lang="cs-CZ" sz="3200" b="1" smtClean="0"/>
              <a:t>jí Dali jsme Asta jméno.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  <p:pic>
        <p:nvPicPr>
          <p:cNvPr id="16387" name="Picture 4" descr="MP900444794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72225" y="2205038"/>
            <a:ext cx="1731963" cy="25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375" y="817563"/>
            <a:ext cx="46038" cy="90487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675" y="1125538"/>
            <a:ext cx="6196013" cy="4597400"/>
          </a:xfrm>
        </p:spPr>
        <p:txBody>
          <a:bodyPr/>
          <a:lstStyle/>
          <a:p>
            <a:pPr eaLnBrk="1" hangingPunct="1"/>
            <a:r>
              <a:rPr lang="cs-CZ" sz="3200" b="1" smtClean="0"/>
              <a:t>dovádí den Celý na zahradě.</a:t>
            </a:r>
          </a:p>
          <a:p>
            <a:pPr eaLnBrk="1" hangingPunct="1"/>
            <a:endParaRPr lang="cs-CZ" sz="3200" b="1" smtClean="0"/>
          </a:p>
          <a:p>
            <a:pPr eaLnBrk="1" hangingPunct="1"/>
            <a:r>
              <a:rPr lang="cs-CZ" sz="3200" b="1" smtClean="0"/>
              <a:t>o ni Starám se.</a:t>
            </a:r>
          </a:p>
          <a:p>
            <a:pPr eaLnBrk="1" hangingPunct="1"/>
            <a:endParaRPr lang="cs-CZ" sz="3200" b="1" smtClean="0"/>
          </a:p>
          <a:p>
            <a:pPr eaLnBrk="1" hangingPunct="1"/>
            <a:r>
              <a:rPr lang="cs-CZ" sz="3200" b="1" smtClean="0"/>
              <a:t>jí vodu a maso Dávám.</a:t>
            </a:r>
          </a:p>
          <a:p>
            <a:pPr eaLnBrk="1" hangingPunct="1"/>
            <a:endParaRPr lang="cs-CZ" sz="3200" b="1" smtClean="0"/>
          </a:p>
          <a:p>
            <a:pPr eaLnBrk="1" hangingPunct="1"/>
            <a:r>
              <a:rPr lang="cs-CZ" sz="3200" b="1" smtClean="0"/>
              <a:t>radost Mám roste jak hezky.</a:t>
            </a:r>
          </a:p>
        </p:txBody>
      </p:sp>
      <p:pic>
        <p:nvPicPr>
          <p:cNvPr id="17412" name="Picture 4" descr="MC900424736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56325" y="1844675"/>
            <a:ext cx="1835150" cy="14795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375" y="1125538"/>
            <a:ext cx="6964363" cy="1871662"/>
          </a:xfrm>
        </p:spPr>
        <p:txBody>
          <a:bodyPr/>
          <a:lstStyle/>
          <a:p>
            <a:pPr algn="l" eaLnBrk="1" hangingPunct="1"/>
            <a:r>
              <a:rPr lang="cs-CZ" sz="5400" b="1" smtClean="0"/>
              <a:t>Vyprávěj o čem příběh byl</a:t>
            </a:r>
          </a:p>
        </p:txBody>
      </p:sp>
      <p:pic>
        <p:nvPicPr>
          <p:cNvPr id="18434" name="Picture 8" descr="MP900255461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6825" y="2205038"/>
            <a:ext cx="2389188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Char char="-"/>
            </a:pP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eaLnBrk="1" hangingPunct="1">
              <a:buFontTx/>
              <a:buChar char="-"/>
            </a:pPr>
            <a:r>
              <a:rPr lang="cs-CZ" smtClean="0"/>
              <a:t>Vlastní tvorba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160</TotalTime>
  <Words>180</Words>
  <Application>Microsoft Office PowerPoint</Application>
  <PresentationFormat>Předvádění na obrazovce (4:3)</PresentationFormat>
  <Paragraphs>34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Špendlík</vt:lpstr>
      <vt:lpstr>Prezentace aplikace PowerPoint</vt:lpstr>
      <vt:lpstr>Anotace a metodický pokyn</vt:lpstr>
      <vt:lpstr>Pomíchaná slova</vt:lpstr>
      <vt:lpstr>Prezentace aplikace PowerPoint</vt:lpstr>
      <vt:lpstr>Prezentace aplikace PowerPoint</vt:lpstr>
      <vt:lpstr>Vyprávěj o čem příběh byl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26</cp:revision>
  <dcterms:created xsi:type="dcterms:W3CDTF">2011-08-21T15:31:45Z</dcterms:created>
  <dcterms:modified xsi:type="dcterms:W3CDTF">2012-05-21T08:06:57Z</dcterms:modified>
</cp:coreProperties>
</file>