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67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VY_12_INOVACE_12_Čj_slabiky navíc v pohádce Mařenka a Jeníček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slabiky navíc v pohádce Mařenka a Jeníček prezentace s cvičením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ScaleY="105729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ScaleY="90879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-5"/>
          <a:ext cx="5342993" cy="48420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-5"/>
        <a:ext cx="5342993" cy="774732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1028931"/>
          <a:ext cx="5342993" cy="32879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1028931"/>
        <a:ext cx="5342993" cy="665918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VY_12_INOVACE_12_Čj_slabiky navíc v pohádce Mařenka a Jeníček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slabiky navíc v pohádce Mařenka a Jeníček prezentace s cvičením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AC399-C5FF-4C2B-92A6-06384AB4E292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5DCCE-6602-4163-B8FE-E4DC1A288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66E90-41B9-437D-BA38-0ED871DFDF7D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86D4F-76A9-4F17-BA1A-D0C661067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A161F6-30DF-47F0-B889-D3EFFCBF67D1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91081-EF15-4B54-AD41-59EE59A71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1DC5B-797F-412C-9085-AFB263B5A765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1C76E-7351-4084-9081-8C1B3688C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11E33-AE4A-43FA-A043-50D4286502EA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4F177-A454-4F8A-9AB2-E986675CD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01843-4AB5-42DD-A0A5-D188452EB61E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89779-C70A-41AB-AED6-13F31BE05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02AAB-EE65-4486-8049-14A88138E6FC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C4637-FD64-434F-B991-74BA1615C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51597-383D-4201-B7AC-F0E3634E1830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C08BF-EDBA-4126-9B2E-258AC34CD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6B188-7FFA-438D-9D9F-9F58B7419577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6864B-D698-41A9-B5B1-5A8275391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DEA40-7272-40A9-A4FC-E43B6A81C56D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92016-9D35-4B1A-8A4E-B4B880751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C10C5-5992-49A7-BB86-07C4F74EB1FD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529FD-F0F0-45A4-9FB4-40EDB4950E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E07E45D5-D83B-4856-9109-25A0E8291468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B9CAFAFD-BC16-4A0D-B9A8-C1C05D56A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09" r:id="rId2"/>
    <p:sldLayoutId id="2147483711" r:id="rId3"/>
    <p:sldLayoutId id="2147483708" r:id="rId4"/>
    <p:sldLayoutId id="2147483707" r:id="rId5"/>
    <p:sldLayoutId id="2147483706" r:id="rId6"/>
    <p:sldLayoutId id="2147483705" r:id="rId7"/>
    <p:sldLayoutId id="2147483704" r:id="rId8"/>
    <p:sldLayoutId id="2147483712" r:id="rId9"/>
    <p:sldLayoutId id="2147483703" r:id="rId10"/>
    <p:sldLayoutId id="2147483702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BF1F9F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DE6C36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F6DA4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87374439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419872" y="5229200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+mn-lt"/>
              </a:rPr>
              <a:t>Datum tvorby: 22.3.2012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Anotace a metodický pokyn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7273925" cy="3508375"/>
          </a:xfrm>
        </p:spPr>
        <p:txBody>
          <a:bodyPr/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 smtClean="0"/>
              <a:t>Zatoulané slabiky v textu „Mařenka a Jeníček“, jejich vyhledání a správná interpretace textu  </a:t>
            </a:r>
            <a:r>
              <a:rPr lang="cs-CZ" sz="2000" dirty="0" smtClean="0"/>
              <a:t>               pro </a:t>
            </a:r>
            <a:r>
              <a:rPr lang="cs-CZ" sz="2000" dirty="0" smtClean="0"/>
              <a:t>5. třídu ZŠP.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 smtClean="0"/>
              <a:t>Využitelný pro práci s interaktivní tabulí.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 smtClean="0"/>
              <a:t>Žáci pracují na IT a zároveň před sebou mají text </a:t>
            </a:r>
            <a:r>
              <a:rPr lang="cs-CZ" sz="2000" dirty="0" smtClean="0"/>
              <a:t>           v </a:t>
            </a:r>
            <a:r>
              <a:rPr lang="cs-CZ" sz="2000" dirty="0" smtClean="0"/>
              <a:t>tištěné podobě.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 smtClean="0"/>
              <a:t>Žáci vyhledávají v textu pohádky „Mařenka a Jeníček“ slabiky, které do vět nepatří.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 smtClean="0"/>
              <a:t>Důraz je kladen na čtení s porozuměním a orientaci v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340768"/>
            <a:ext cx="6777038" cy="4491037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z="3200" b="1" dirty="0" smtClean="0"/>
              <a:t>Do krátkého příběhu se nám </a:t>
            </a:r>
            <a:r>
              <a:rPr lang="cs-CZ" sz="3200" b="1" dirty="0" smtClean="0"/>
              <a:t>zatoulaly </a:t>
            </a:r>
            <a:r>
              <a:rPr lang="cs-CZ" sz="3200" b="1" dirty="0" smtClean="0"/>
              <a:t>slabiky navíc.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z="3200" b="1" dirty="0" smtClean="0"/>
              <a:t>Dokážeš je najít?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z="3200" b="1" dirty="0" smtClean="0"/>
              <a:t>Přečti věty správně.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Ma</a:t>
            </a:r>
            <a:r>
              <a:rPr lang="cs-CZ" sz="4000" err="1">
                <a:solidFill>
                  <a:schemeClr val="accent4"/>
                </a:solidFill>
                <a:latin typeface="+mn-lt"/>
              </a:rPr>
              <a:t>pa</a:t>
            </a:r>
            <a:r>
              <a:rPr lang="cs-CZ" sz="400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řenka</a:t>
            </a:r>
            <a:r>
              <a:rPr lang="cs-CZ" sz="4000">
                <a:solidFill>
                  <a:schemeClr val="accent2">
                    <a:lumMod val="50000"/>
                  </a:schemeClr>
                </a:solidFill>
                <a:latin typeface="+mn-lt"/>
              </a:rPr>
              <a:t> a </a:t>
            </a:r>
            <a:r>
              <a:rPr lang="cs-CZ" sz="400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Je</a:t>
            </a:r>
            <a:r>
              <a:rPr lang="cs-CZ" sz="4000" err="1">
                <a:solidFill>
                  <a:schemeClr val="accent4"/>
                </a:solidFill>
                <a:latin typeface="+mn-lt"/>
              </a:rPr>
              <a:t>če</a:t>
            </a:r>
            <a:r>
              <a:rPr lang="cs-CZ" sz="400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níček</a:t>
            </a:r>
            <a:endParaRPr lang="cs-CZ" sz="400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68825"/>
          </a:xfrm>
        </p:spPr>
        <p:txBody>
          <a:bodyPr/>
          <a:lstStyle/>
          <a:p>
            <a:pPr marL="182563" indent="0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cs-CZ" sz="3200" smtClean="0"/>
              <a:t>V jelidnom leprase stáčila kuperníková chasaloupka. Bymudlela v ní stapará babčika. Jepadnou přišišel Ječeníček a Mapařenka. </a:t>
            </a:r>
            <a:endParaRPr lang="cs-CZ" smtClean="0"/>
          </a:p>
        </p:txBody>
      </p:sp>
      <p:sp>
        <p:nvSpPr>
          <p:cNvPr id="5" name="7cípá hvězda 4"/>
          <p:cNvSpPr/>
          <p:nvPr/>
        </p:nvSpPr>
        <p:spPr>
          <a:xfrm>
            <a:off x="1403350" y="1773238"/>
            <a:ext cx="360363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5219700" y="1773238"/>
            <a:ext cx="360363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3348038" y="1628775"/>
            <a:ext cx="719137" cy="765175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6080125" y="1628775"/>
            <a:ext cx="504825" cy="56515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1408113" y="2492375"/>
            <a:ext cx="500062" cy="468313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3960813" y="2438400"/>
            <a:ext cx="792162" cy="566738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7308850" y="2527300"/>
            <a:ext cx="498475" cy="468313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1333500" y="3141663"/>
            <a:ext cx="500063" cy="611187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2987675" y="3184525"/>
            <a:ext cx="498475" cy="541338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6554788" y="3221038"/>
            <a:ext cx="498475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5076825" y="3141663"/>
            <a:ext cx="503238" cy="547687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1265238" y="3884613"/>
            <a:ext cx="498475" cy="53975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410" name="Picture 26" descr="MC90044179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38608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 flipV="1">
            <a:off x="395288" y="258763"/>
            <a:ext cx="61912" cy="46037"/>
          </a:xfrm>
        </p:spPr>
        <p:txBody>
          <a:bodyPr>
            <a:normAutofit fontScale="9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marL="182563" indent="0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endParaRPr lang="cs-CZ" sz="3200" smtClean="0"/>
          </a:p>
          <a:p>
            <a:pPr marL="182563" indent="0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cs-CZ" sz="3200" smtClean="0"/>
              <a:t>Ječeníček vymulezl na střepuchu a z komípána zahučal loupapat perčuník. </a:t>
            </a:r>
          </a:p>
          <a:p>
            <a:pPr marL="182563" indent="0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cs-CZ" sz="3200" smtClean="0"/>
              <a:t>Bačibizna ale Mapařenku a Ječeníčka chykutila a chtěžila je ucupéci v pečici. Děkuti ale utepekly a bačibice je nekuchytila.</a:t>
            </a:r>
          </a:p>
          <a:p>
            <a:pPr marL="182563" indent="0"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7cípá hvězda 3"/>
          <p:cNvSpPr/>
          <p:nvPr/>
        </p:nvSpPr>
        <p:spPr>
          <a:xfrm>
            <a:off x="1049338" y="1436688"/>
            <a:ext cx="485775" cy="55086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7cípá hvězda 4"/>
          <p:cNvSpPr/>
          <p:nvPr/>
        </p:nvSpPr>
        <p:spPr>
          <a:xfrm>
            <a:off x="3276600" y="1436688"/>
            <a:ext cx="549275" cy="55086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6156325" y="1519238"/>
            <a:ext cx="525463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1665288" y="2151063"/>
            <a:ext cx="484187" cy="5572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3276600" y="2195513"/>
            <a:ext cx="484188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5076825" y="2257425"/>
            <a:ext cx="574675" cy="466725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7092950" y="2151063"/>
            <a:ext cx="484188" cy="549275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1176338" y="2924175"/>
            <a:ext cx="450850" cy="468313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4067175" y="2960688"/>
            <a:ext cx="485775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6681788" y="2924175"/>
            <a:ext cx="484187" cy="511175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1385888" y="3716338"/>
            <a:ext cx="484187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3825875" y="3716338"/>
            <a:ext cx="484188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5561013" y="3706813"/>
            <a:ext cx="484187" cy="46831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7740650" y="3573463"/>
            <a:ext cx="484188" cy="60166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1201738" y="4365625"/>
            <a:ext cx="508000" cy="468313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3567113" y="4365625"/>
            <a:ext cx="484187" cy="611188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5561013" y="4365625"/>
            <a:ext cx="484187" cy="468313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1176338" y="5157788"/>
            <a:ext cx="533400" cy="466725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7430" name="Picture 22" descr="MC90034666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4941888"/>
            <a:ext cx="1439862" cy="1550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457200">
              <a:spcBef>
                <a:spcPct val="0"/>
              </a:spcBef>
              <a:buFontTx/>
              <a:buChar char="-"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indent="-457200">
              <a:spcBef>
                <a:spcPct val="0"/>
              </a:spcBef>
              <a:buFontTx/>
              <a:buChar char="-"/>
            </a:pPr>
            <a:r>
              <a:rPr lang="cs-CZ" smtClean="0"/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236</TotalTime>
  <Words>208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Carnival</vt:lpstr>
      <vt:lpstr>Snímek 1</vt:lpstr>
      <vt:lpstr>Anotace a metodický pokyn</vt:lpstr>
      <vt:lpstr>Snímek 3</vt:lpstr>
      <vt:lpstr>Mapařenka a Ječeníček</vt:lpstr>
      <vt:lpstr>Snímek 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37</cp:revision>
  <dcterms:created xsi:type="dcterms:W3CDTF">2011-08-21T15:31:45Z</dcterms:created>
  <dcterms:modified xsi:type="dcterms:W3CDTF">2012-05-23T15:02:02Z</dcterms:modified>
</cp:coreProperties>
</file>