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67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VY_12_INOVACE_14_Čj_slovesa v textu „Mám narozeniny“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slovesa v textu „Mám narozeniny“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VY_12_INOVACE_14_Čj_slovesa v textu „Mám narozeniny“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slovesa v textu „Mám narozeniny“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ECFB0F3-F62A-442D-B131-1868C7B52940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3081FF4-8874-4039-9675-0A6363551D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C8CD36-0D8D-45B0-BC9C-D07107CB46B4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6C76E2-E180-4375-8215-A79041055B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63828B-664D-46B0-97A8-B99B98D4C9F5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67435D-5011-4546-86B2-18591A6F27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0761AD-164C-46FB-9BE6-7FC54856CE55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DE3E71-F687-411A-9910-621815746C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2242BB-53F6-4FDB-BD4A-64D457698598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C1C16C-FC7A-42BC-84B5-0A7A627572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EDAF25-35F5-4078-80D7-C9C012A81419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F5392-ADD0-4CC8-A7FC-5110E757121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7AAED6-56A2-4A82-BC48-3A9116703F0F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04E7B0-5169-4C93-AFAC-369FE08AC4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7EA883-1DC3-4F52-B24C-41D170FDA05A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B99A57-70DF-45F3-8C40-03E4408123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565D21-12B5-4C44-B1E5-D14D24944536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05D93F-AE84-406A-901B-7AE604D51D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8255AB-66BB-4C7D-823C-5B10B7EEE8EA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5D634C-690D-40B2-9BB0-C460EAE4B1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B9308C-96A9-43D0-A378-E994B4594DED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F2042E-3D35-480B-BFC4-C684FEEC8C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E7495121-46C7-4023-B23D-1BC9A7EDC69A}" type="datetimeFigureOut">
              <a:rPr lang="cs-CZ" smtClean="0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34735297-259E-46DA-B512-06C49FACEC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7633949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entury Gothic" pitchFamily="34" charset="0"/>
              </a:rPr>
              <a:t>Datum tvorby: 13.4.2012 </a:t>
            </a:r>
            <a:endParaRPr lang="cs-CZ" sz="1600" dirty="0"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Anotace a metodický pokyn</a:t>
            </a: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určen pro žáky </a:t>
            </a:r>
            <a:r>
              <a:rPr lang="cs-CZ" dirty="0" smtClean="0"/>
              <a:t>5. třídy </a:t>
            </a:r>
            <a:r>
              <a:rPr lang="cs-CZ" dirty="0"/>
              <a:t>ZŠP.</a:t>
            </a:r>
          </a:p>
          <a:p>
            <a:r>
              <a:rPr lang="cs-CZ" dirty="0"/>
              <a:t>Využitelný pro práci s interaktivní tabulí.</a:t>
            </a:r>
          </a:p>
          <a:p>
            <a:r>
              <a:rPr lang="cs-CZ" dirty="0"/>
              <a:t>Žáci si procvičí vyhledávání </a:t>
            </a:r>
            <a:r>
              <a:rPr lang="cs-CZ" dirty="0" smtClean="0"/>
              <a:t>sloves v textu „Mám narozeniny“.</a:t>
            </a:r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pracují na </a:t>
            </a:r>
            <a:r>
              <a:rPr lang="cs-CZ" dirty="0" smtClean="0"/>
              <a:t>IT a vyhledávají v textu slovesa, prezentaci mají zároveň před sebou v tištěné podobě.</a:t>
            </a:r>
            <a:endParaRPr lang="cs-CZ" dirty="0"/>
          </a:p>
          <a:p>
            <a:r>
              <a:rPr lang="cs-CZ" dirty="0" smtClean="0"/>
              <a:t>Důraz </a:t>
            </a:r>
            <a:r>
              <a:rPr lang="cs-CZ" dirty="0"/>
              <a:t>je kladen na čtení s porozuměním, orientaci v </a:t>
            </a:r>
            <a:r>
              <a:rPr lang="cs-CZ" dirty="0" smtClean="0"/>
              <a:t>textu.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971600" y="1027664"/>
            <a:ext cx="71890" cy="1690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24744"/>
            <a:ext cx="6777317" cy="470788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si text a vyhledej v něm slovesa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Všechna slovesa podtrhni zeleně.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pc\AppData\Local\Microsoft\Windows\Temporary Internet Files\Content.IE5\842EMONI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600" y="435610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18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024744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 narozeniny</a:t>
            </a:r>
            <a:endParaRPr lang="cs-CZ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Zítra slavím narozeniny. Maminka mi upeče dort. Na dortu sfouknu svíčky a něco si přeji. Tatínek mi dá dárek, vyrobil mi houpačku na zahradě.</a:t>
            </a:r>
          </a:p>
          <a:p>
            <a:pPr marL="68580" indent="0">
              <a:buNone/>
            </a:pPr>
            <a:endParaRPr lang="cs-CZ" sz="3200" dirty="0"/>
          </a:p>
        </p:txBody>
      </p:sp>
      <p:sp>
        <p:nvSpPr>
          <p:cNvPr id="4" name="Pěticípá hvězda 3"/>
          <p:cNvSpPr/>
          <p:nvPr/>
        </p:nvSpPr>
        <p:spPr>
          <a:xfrm>
            <a:off x="2578540" y="1841024"/>
            <a:ext cx="360040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4378072" y="2420888"/>
            <a:ext cx="33794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938580" y="3068960"/>
            <a:ext cx="265268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547664" y="3537012"/>
            <a:ext cx="28803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364088" y="3532624"/>
            <a:ext cx="288032" cy="36004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1751152" y="4155896"/>
            <a:ext cx="216024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56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2126" cy="970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 pojedeme k babičce. Také babička mě překvapí milým dárkem. Dárky dostávám moc rád. Už se těším na příští narozeniny!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2123728" y="1124744"/>
            <a:ext cx="265268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5292080" y="1700808"/>
            <a:ext cx="265268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1403648" y="2780928"/>
            <a:ext cx="265268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207314" y="3354328"/>
            <a:ext cx="265268" cy="28803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c\AppData\Local\Microsoft\Windows\Temporary Internet Files\Content.IE5\LV50MENP\MP900427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727" y="3861047"/>
            <a:ext cx="2752689" cy="247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5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 eaLnBrk="1" hangingPunct="1">
              <a:buFontTx/>
              <a:buChar char="-"/>
            </a:pPr>
            <a:r>
              <a:rPr lang="cs-CZ" dirty="0" smtClean="0">
                <a:hlinkClick r:id="rId2"/>
              </a:rPr>
              <a:t>www.office.microsoft.co</a:t>
            </a:r>
            <a:endParaRPr lang="cs-CZ" dirty="0" smtClean="0"/>
          </a:p>
          <a:p>
            <a:pPr indent="-342900" eaLnBrk="1" hangingPunct="1">
              <a:buFontTx/>
              <a:buChar char="-"/>
            </a:pPr>
            <a:r>
              <a:rPr lang="cs-CZ" dirty="0" smtClean="0"/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187</TotalTime>
  <Words>189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Anotace a metodický pokyn</vt:lpstr>
      <vt:lpstr>Prezentace aplikace PowerPoint</vt:lpstr>
      <vt:lpstr>Mám narozeniny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28</cp:revision>
  <dcterms:created xsi:type="dcterms:W3CDTF">2011-08-21T15:31:45Z</dcterms:created>
  <dcterms:modified xsi:type="dcterms:W3CDTF">2012-05-21T08:15:34Z</dcterms:modified>
</cp:coreProperties>
</file>