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67" r:id="rId4"/>
    <p:sldId id="268" r:id="rId5"/>
    <p:sldId id="269" r:id="rId6"/>
    <p:sldId id="26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5E24"/>
    <a:srgbClr val="46A72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VY_12_INOVACE_15_Čj_časy sloves, nahrazení sloves v textu jinými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časy sloves, nahrazení sloves v textu jinými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VY_12_INOVACE_15_Čj_časy sloves, nahrazení sloves v textu jinými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časy sloves, nahrazení sloves v textu jinými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ECFB0F3-F62A-442D-B131-1868C7B52940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3081FF4-8874-4039-9675-0A6363551DF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C8CD36-0D8D-45B0-BC9C-D07107CB46B4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6C76E2-E180-4375-8215-A79041055B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D63828B-664D-46B0-97A8-B99B98D4C9F5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67435D-5011-4546-86B2-18591A6F27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20761AD-164C-46FB-9BE6-7FC54856CE55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DE3E71-F687-411A-9910-621815746C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2242BB-53F6-4FDB-BD4A-64D457698598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C1C16C-FC7A-42BC-84B5-0A7A6275725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EDAF25-35F5-4078-80D7-C9C012A81419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BF5392-ADD0-4CC8-A7FC-5110E757121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7AAED6-56A2-4A82-BC48-3A9116703F0F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04E7B0-5169-4C93-AFAC-369FE08AC4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7EA883-1DC3-4F52-B24C-41D170FDA05A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B99A57-70DF-45F3-8C40-03E44081237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565D21-12B5-4C44-B1E5-D14D24944536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05D93F-AE84-406A-901B-7AE604D51D6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8255AB-66BB-4C7D-823C-5B10B7EEE8EA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5D634C-690D-40B2-9BB0-C460EAE4B1B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B9308C-96A9-43D0-A378-E994B4594DED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F2042E-3D35-480B-BFC4-C684FEEC8CA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E7495121-46C7-4023-B23D-1BC9A7EDC69A}" type="datetimeFigureOut">
              <a:rPr lang="cs-CZ" smtClean="0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34735297-259E-46DA-B512-06C49FACEC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80928094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347864" y="5229200"/>
            <a:ext cx="5400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Century Gothic" pitchFamily="34" charset="0"/>
              </a:rPr>
              <a:t>Datum tvorby: 13.4.2012</a:t>
            </a:r>
            <a:endParaRPr lang="cs-CZ" sz="1600" dirty="0">
              <a:latin typeface="Century Gothic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Anotace a metodický pokyn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Materiál určen pro žáky </a:t>
            </a:r>
            <a:r>
              <a:rPr lang="cs-CZ" dirty="0" smtClean="0"/>
              <a:t>5. třídy </a:t>
            </a:r>
            <a:r>
              <a:rPr lang="cs-CZ" dirty="0"/>
              <a:t>ZŠP.</a:t>
            </a:r>
          </a:p>
          <a:p>
            <a:r>
              <a:rPr lang="cs-CZ" dirty="0"/>
              <a:t>Využitelný pro práci s interaktivní tabulí.</a:t>
            </a:r>
          </a:p>
          <a:p>
            <a:r>
              <a:rPr lang="cs-CZ" dirty="0"/>
              <a:t>Žáci si procvičí </a:t>
            </a:r>
            <a:r>
              <a:rPr lang="cs-CZ" dirty="0" smtClean="0"/>
              <a:t>určování času sloves a nahrazování sloves v textu „Mám narozeniny“ jinými.</a:t>
            </a:r>
            <a:endParaRPr lang="cs-CZ" dirty="0"/>
          </a:p>
          <a:p>
            <a:r>
              <a:rPr lang="cs-CZ" dirty="0" smtClean="0"/>
              <a:t>Žáci </a:t>
            </a:r>
            <a:r>
              <a:rPr lang="cs-CZ" dirty="0"/>
              <a:t>pracují na </a:t>
            </a:r>
            <a:r>
              <a:rPr lang="cs-CZ" dirty="0" smtClean="0"/>
              <a:t>IT a doplňují časy sloves, před sebou mají v tištěné podobě pracovní list a prezentaci „Slovesa v textu Mám </a:t>
            </a:r>
            <a:r>
              <a:rPr lang="cs-CZ" dirty="0" smtClean="0"/>
              <a:t>narozeniny- </a:t>
            </a:r>
            <a:r>
              <a:rPr lang="cs-CZ" dirty="0" smtClean="0"/>
              <a:t>prezentace“. </a:t>
            </a:r>
          </a:p>
          <a:p>
            <a:r>
              <a:rPr lang="cs-CZ" dirty="0" smtClean="0"/>
              <a:t>Slovesa v textu nahradí jinými a určí, nakolik se změnil obsah textu.</a:t>
            </a:r>
            <a:endParaRPr lang="cs-CZ" dirty="0"/>
          </a:p>
          <a:p>
            <a:r>
              <a:rPr lang="cs-CZ" dirty="0" smtClean="0"/>
              <a:t>Důraz </a:t>
            </a:r>
            <a:r>
              <a:rPr lang="cs-CZ" dirty="0"/>
              <a:t>je kladen na čtení s porozuměním, orientaci v </a:t>
            </a:r>
            <a:r>
              <a:rPr lang="cs-CZ" dirty="0" smtClean="0"/>
              <a:t>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55576" y="1124744"/>
            <a:ext cx="6777038" cy="4706937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jsi správně četl text, našel jsi v něm následující slovesa.</a:t>
            </a: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jejich časy.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6180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45719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2416" y="1124744"/>
            <a:ext cx="3419856" cy="338437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Slavím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Upeče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Sfouknu</a:t>
            </a:r>
          </a:p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Přeji si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</a:t>
            </a: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124745"/>
            <a:ext cx="3419856" cy="331236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185E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Vyrobil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Pojedeme</a:t>
            </a: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Překvapí</a:t>
            </a:r>
          </a:p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Dostávám</a:t>
            </a:r>
          </a:p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Těším se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725144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Přítomný</a:t>
            </a:r>
            <a:r>
              <a:rPr lang="cs-CZ" sz="2800" b="1" dirty="0" smtClean="0"/>
              <a:t>	           </a:t>
            </a:r>
            <a:r>
              <a:rPr lang="cs-CZ" sz="2800" b="1" dirty="0" smtClean="0">
                <a:solidFill>
                  <a:srgbClr val="185E24"/>
                </a:solidFill>
              </a:rPr>
              <a:t>Minulý</a:t>
            </a:r>
            <a:r>
              <a:rPr lang="cs-CZ" sz="2800" b="1" dirty="0" smtClean="0"/>
              <a:t>	</a:t>
            </a:r>
            <a:r>
              <a:rPr lang="cs-CZ" sz="2800" b="1" dirty="0" smtClean="0">
                <a:solidFill>
                  <a:srgbClr val="0070C0"/>
                </a:solidFill>
              </a:rPr>
              <a:t>          Budoucí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3799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87624" y="980728"/>
            <a:ext cx="7058025" cy="4899025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Pokus se slovesa v textu nahradit jinými.</a:t>
            </a:r>
            <a:endParaRPr lang="cs-CZ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1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Popiš, jak se obsah textu změnil.</a:t>
            </a:r>
          </a:p>
          <a:p>
            <a:pPr marL="68580" indent="0">
              <a:buNone/>
            </a:pPr>
            <a:endParaRPr lang="cs-CZ" sz="11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Vyprávěj o čem článek byl.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247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Použité 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42900" eaLnBrk="1" hangingPunct="1">
              <a:buFontTx/>
              <a:buChar char="-"/>
            </a:pPr>
            <a:r>
              <a:rPr lang="cs-CZ" dirty="0" smtClean="0">
                <a:hlinkClick r:id="rId2"/>
              </a:rPr>
              <a:t>www.office.microsoft.co</a:t>
            </a:r>
            <a:endParaRPr lang="cs-CZ" dirty="0" smtClean="0"/>
          </a:p>
          <a:p>
            <a:pPr indent="-342900" eaLnBrk="1" hangingPunct="1">
              <a:buFontTx/>
              <a:buChar char="-"/>
            </a:pPr>
            <a:r>
              <a:rPr lang="cs-CZ" dirty="0" smtClean="0"/>
              <a:t>Vlastní 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205</TotalTime>
  <Words>203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Snímek 1</vt:lpstr>
      <vt:lpstr>Anotace a metodický pokyn</vt:lpstr>
      <vt:lpstr>Snímek 3</vt:lpstr>
      <vt:lpstr>Snímek 4</vt:lpstr>
      <vt:lpstr>Snímek 5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31</cp:revision>
  <dcterms:created xsi:type="dcterms:W3CDTF">2011-08-21T15:31:45Z</dcterms:created>
  <dcterms:modified xsi:type="dcterms:W3CDTF">2012-05-23T15:05:34Z</dcterms:modified>
</cp:coreProperties>
</file>