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0" r:id="rId7"/>
    <p:sldId id="263" r:id="rId8"/>
    <p:sldId id="265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smtClean="0">
                <a:latin typeface="+mn-lt"/>
              </a:rPr>
              <a:t>VY_32_INOVACE_240_Budoucí časy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7226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Budoucí časy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4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M</a:t>
            </a:r>
            <a:r>
              <a:rPr lang="cs-CZ" dirty="0" smtClean="0">
                <a:solidFill>
                  <a:schemeClr val="tx2"/>
                </a:solidFill>
              </a:rPr>
              <a:t>ožnosti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omocí </a:t>
            </a:r>
            <a:r>
              <a:rPr lang="cs-CZ" b="1" dirty="0" err="1" smtClean="0">
                <a:solidFill>
                  <a:srgbClr val="C00000"/>
                </a:solidFill>
              </a:rPr>
              <a:t>will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omocí přítomného času průběhového</a:t>
            </a:r>
          </a:p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omocí </a:t>
            </a:r>
            <a:r>
              <a:rPr lang="cs-CZ" b="1" dirty="0" err="1" smtClean="0">
                <a:solidFill>
                  <a:srgbClr val="C00000"/>
                </a:solidFill>
              </a:rPr>
              <a:t>going</a:t>
            </a:r>
            <a:r>
              <a:rPr lang="cs-CZ" b="1" dirty="0" smtClean="0">
                <a:solidFill>
                  <a:srgbClr val="C00000"/>
                </a:solidFill>
              </a:rPr>
              <a:t> to</a:t>
            </a:r>
          </a:p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omocí přítomného času prostého</a:t>
            </a:r>
          </a:p>
        </p:txBody>
      </p:sp>
    </p:spTree>
    <p:extLst>
      <p:ext uri="{BB962C8B-B14F-4D97-AF65-F5344CB8AC3E}">
        <p14:creationId xmlns:p14="http://schemas.microsoft.com/office/powerpoint/2010/main" val="2842352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Pomocí </a:t>
            </a:r>
            <a:r>
              <a:rPr lang="cs-CZ" b="1" dirty="0" err="1" smtClean="0"/>
              <a:t>will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vyjádření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rozhodnutí – zavolám ti, sliby – přestanu pít alkohol, zamítnutí – pero nepíše, myslíme si, že to tak bude, věříme tomu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všech osobách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( zkráceně ´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ll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)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zápor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won´t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not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tázka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……</a:t>
            </a:r>
          </a:p>
          <a:p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1. osobě č.j. a mn. se může užít tvar  SHALL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ř.: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I´m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tired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think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I´ll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go to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I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really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stop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drinking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alcohol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won´t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He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phone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I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think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will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160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Pomocí přít. času </a:t>
            </a:r>
            <a:r>
              <a:rPr lang="cs-CZ" b="1" dirty="0" err="1" smtClean="0"/>
              <a:t>průb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yjádření plánů s určitým časem nebo místem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voření: přítomný čas průběhový =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+ významové sloveso na –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ing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ůžeme použít zkrácené tvary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ápor a otázku tvoříme jako u slovesa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ř.: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doing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evening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I´m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I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am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starting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job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0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bank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He´s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cinema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breakfast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sister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193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Pomocí </a:t>
            </a:r>
            <a:r>
              <a:rPr lang="cs-CZ" b="1" dirty="0" err="1" smtClean="0"/>
              <a:t>going</a:t>
            </a:r>
            <a:r>
              <a:rPr lang="cs-CZ" b="1" dirty="0" smtClean="0"/>
              <a:t> to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yjádření co se stane v přítomnosti, rozhodnutí něco udělat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, chystám se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ložení: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to + infinitiv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 přít.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ase)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asujeme pouze sloveso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zbytek věty zůstává stejný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ůžeme používat u to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zkrácené tvary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písních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to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gonna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ř.: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it´s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snow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go to London.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break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that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plate!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cars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going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crash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21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smtClean="0"/>
              <a:t>Pomocí přít. </a:t>
            </a:r>
            <a:r>
              <a:rPr lang="cs-CZ" b="1" dirty="0"/>
              <a:t>č</a:t>
            </a:r>
            <a:r>
              <a:rPr lang="cs-CZ" b="1" dirty="0" smtClean="0"/>
              <a:t>asu prostého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ouze v omezených situacích – odjezdy a příjezdy dopravních prostředků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voření: přítomný čas prostý – 3. os. j. č. – s,-es, otázka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do,does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zápor –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don´t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doesn´t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ř.: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bus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arrives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o´clock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comedy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starts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bus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leaves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0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The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shop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closes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4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Questions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ways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 are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plans</a:t>
            </a:r>
            <a:r>
              <a:rPr lang="cs-CZ" dirty="0" smtClean="0"/>
              <a:t> in </a:t>
            </a:r>
            <a:r>
              <a:rPr lang="cs-CZ" dirty="0" err="1" smtClean="0"/>
              <a:t>future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 use to </a:t>
            </a:r>
            <a:r>
              <a:rPr lang="cs-CZ" dirty="0" err="1" smtClean="0"/>
              <a:t>be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 are </a:t>
            </a:r>
            <a:r>
              <a:rPr lang="cs-CZ" dirty="0" err="1" smtClean="0"/>
              <a:t>special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720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Translation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Já hodlám číst knihu.</a:t>
            </a:r>
          </a:p>
          <a:p>
            <a:r>
              <a:rPr lang="cs-CZ" dirty="0" smtClean="0"/>
              <a:t>Autobus přijede v pět.</a:t>
            </a:r>
          </a:p>
          <a:p>
            <a:r>
              <a:rPr lang="cs-CZ" dirty="0" smtClean="0"/>
              <a:t>On bude populární zpěvák.</a:t>
            </a:r>
          </a:p>
          <a:p>
            <a:r>
              <a:rPr lang="cs-CZ" dirty="0" smtClean="0"/>
              <a:t>Podívej. Bude pršet.</a:t>
            </a:r>
          </a:p>
          <a:p>
            <a:r>
              <a:rPr lang="cs-CZ" dirty="0" smtClean="0"/>
              <a:t>My nebudeme číst knihu dnes večer.</a:t>
            </a:r>
          </a:p>
          <a:p>
            <a:r>
              <a:rPr lang="cs-CZ" dirty="0" smtClean="0"/>
              <a:t>Co budeš dělat doma?</a:t>
            </a:r>
          </a:p>
          <a:p>
            <a:r>
              <a:rPr lang="cs-CZ" dirty="0" smtClean="0"/>
              <a:t>Budu psát dopis.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5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Revision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read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bus </a:t>
            </a:r>
            <a:r>
              <a:rPr lang="cs-CZ" dirty="0" err="1" smtClean="0"/>
              <a:t>arrives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a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singer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Look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rain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 in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</a:t>
            </a:r>
            <a:r>
              <a:rPr lang="cs-CZ" dirty="0" smtClean="0"/>
              <a:t>my </a:t>
            </a:r>
            <a:r>
              <a:rPr lang="cs-CZ" dirty="0" err="1" smtClean="0"/>
              <a:t>letter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491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VY_32_INOVACE_240_Budoucí časy</vt:lpstr>
      <vt:lpstr>Budoucí časy</vt:lpstr>
      <vt:lpstr>Možnosti</vt:lpstr>
      <vt:lpstr>Pomocí will</vt:lpstr>
      <vt:lpstr>Pomocí přít. času průb.</vt:lpstr>
      <vt:lpstr>Pomocí going to</vt:lpstr>
      <vt:lpstr>Pomocí přít. času prostého</vt:lpstr>
      <vt:lpstr>Questions</vt:lpstr>
      <vt:lpstr>Translation</vt:lpstr>
      <vt:lpstr>Revision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VY_32_INOVACE_240_Budoucí časy</dc:title>
  <dc:creator>Jarmila NB Lašáková NB</dc:creator>
  <cp:lastModifiedBy>Lašáková Jarmila</cp:lastModifiedBy>
  <cp:revision>32</cp:revision>
  <dcterms:created xsi:type="dcterms:W3CDTF">2011-06-05T16:41:23Z</dcterms:created>
  <dcterms:modified xsi:type="dcterms:W3CDTF">2012-05-23T09:09:05Z</dcterms:modified>
</cp:coreProperties>
</file>