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sldIdLst>
    <p:sldId id="438" r:id="rId2"/>
    <p:sldId id="439" r:id="rId3"/>
    <p:sldId id="256" r:id="rId4"/>
    <p:sldId id="257" r:id="rId5"/>
    <p:sldId id="258" r:id="rId6"/>
    <p:sldId id="396" r:id="rId7"/>
    <p:sldId id="397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398" r:id="rId17"/>
    <p:sldId id="399" r:id="rId18"/>
    <p:sldId id="400" r:id="rId19"/>
    <p:sldId id="401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402" r:id="rId29"/>
    <p:sldId id="403" r:id="rId30"/>
    <p:sldId id="404" r:id="rId31"/>
    <p:sldId id="405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406" r:id="rId41"/>
    <p:sldId id="407" r:id="rId42"/>
    <p:sldId id="408" r:id="rId43"/>
    <p:sldId id="409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410" r:id="rId53"/>
    <p:sldId id="411" r:id="rId54"/>
    <p:sldId id="412" r:id="rId55"/>
    <p:sldId id="413" r:id="rId56"/>
    <p:sldId id="319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414" r:id="rId65"/>
    <p:sldId id="415" r:id="rId66"/>
    <p:sldId id="416" r:id="rId67"/>
    <p:sldId id="417" r:id="rId68"/>
    <p:sldId id="418" r:id="rId69"/>
    <p:sldId id="419" r:id="rId70"/>
    <p:sldId id="420" r:id="rId71"/>
    <p:sldId id="421" r:id="rId72"/>
    <p:sldId id="333" r:id="rId73"/>
    <p:sldId id="334" r:id="rId74"/>
    <p:sldId id="335" r:id="rId75"/>
    <p:sldId id="336" r:id="rId76"/>
    <p:sldId id="337" r:id="rId77"/>
    <p:sldId id="338" r:id="rId78"/>
    <p:sldId id="339" r:id="rId79"/>
    <p:sldId id="340" r:id="rId80"/>
    <p:sldId id="422" r:id="rId81"/>
    <p:sldId id="423" r:id="rId82"/>
    <p:sldId id="424" r:id="rId83"/>
    <p:sldId id="425" r:id="rId84"/>
    <p:sldId id="353" r:id="rId85"/>
    <p:sldId id="354" r:id="rId86"/>
    <p:sldId id="355" r:id="rId87"/>
    <p:sldId id="356" r:id="rId88"/>
    <p:sldId id="357" r:id="rId89"/>
    <p:sldId id="358" r:id="rId90"/>
    <p:sldId id="359" r:id="rId91"/>
    <p:sldId id="360" r:id="rId92"/>
    <p:sldId id="426" r:id="rId93"/>
    <p:sldId id="427" r:id="rId94"/>
    <p:sldId id="428" r:id="rId95"/>
    <p:sldId id="429" r:id="rId96"/>
    <p:sldId id="367" r:id="rId97"/>
    <p:sldId id="368" r:id="rId98"/>
    <p:sldId id="369" r:id="rId99"/>
    <p:sldId id="370" r:id="rId100"/>
    <p:sldId id="371" r:id="rId101"/>
    <p:sldId id="372" r:id="rId102"/>
    <p:sldId id="373" r:id="rId103"/>
    <p:sldId id="374" r:id="rId104"/>
    <p:sldId id="430" r:id="rId105"/>
    <p:sldId id="431" r:id="rId106"/>
    <p:sldId id="432" r:id="rId107"/>
    <p:sldId id="433" r:id="rId108"/>
    <p:sldId id="381" r:id="rId109"/>
    <p:sldId id="382" r:id="rId110"/>
    <p:sldId id="383" r:id="rId111"/>
    <p:sldId id="384" r:id="rId112"/>
    <p:sldId id="385" r:id="rId113"/>
    <p:sldId id="386" r:id="rId114"/>
    <p:sldId id="387" r:id="rId115"/>
    <p:sldId id="388" r:id="rId116"/>
    <p:sldId id="434" r:id="rId117"/>
    <p:sldId id="435" r:id="rId118"/>
    <p:sldId id="436" r:id="rId119"/>
    <p:sldId id="437" r:id="rId120"/>
    <p:sldId id="395" r:id="rId1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2" autoAdjust="0"/>
    <p:restoredTop sz="86383" autoAdjust="0"/>
  </p:normalViewPr>
  <p:slideViewPr>
    <p:cSldViewPr>
      <p:cViewPr varScale="1">
        <p:scale>
          <a:sx n="80" d="100"/>
          <a:sy n="80" d="100"/>
        </p:scale>
        <p:origin x="-70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19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C961DF-F7DE-4A7F-990A-2C451D3CBAE0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BDB95-437E-4A85-B9AC-15DBD3480C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868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BDB95-437E-4A85-B9AC-15DBD3480C58}" type="slidenum">
              <a:rPr lang="cs-CZ" smtClean="0"/>
              <a:t>47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3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BDB95-437E-4A85-B9AC-15DBD3480C58}" type="slidenum">
              <a:rPr lang="cs-CZ" smtClean="0"/>
              <a:t>59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3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BDB95-437E-4A85-B9AC-15DBD3480C58}" type="slidenum">
              <a:rPr lang="cs-CZ" smtClean="0"/>
              <a:t>75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3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BDB95-437E-4A85-B9AC-15DBD3480C58}" type="slidenum">
              <a:rPr lang="cs-CZ" smtClean="0"/>
              <a:t>87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3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BDB95-437E-4A85-B9AC-15DBD3480C58}" type="slidenum">
              <a:rPr lang="cs-CZ" smtClean="0"/>
              <a:t>99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3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BDB95-437E-4A85-B9AC-15DBD3480C58}" type="slidenum">
              <a:rPr lang="cs-CZ" smtClean="0"/>
              <a:t>111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3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999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6379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876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083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947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6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828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573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7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37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D942C-E914-4115-BA53-8E2024A10CC1}" type="datetimeFigureOut">
              <a:rPr lang="cs-CZ" smtClean="0"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A88D7-FAE6-45A4-BEA2-030A8EA145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6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microsoft.com/office/2007/relationships/hdphoto" Target="../media/hdphoto4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5.wdp"/><Relationship Id="rId5" Type="http://schemas.microsoft.com/office/2007/relationships/hdphoto" Target="../media/hdphoto1.wdp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4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5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microsoft.com/office/2007/relationships/hdphoto" Target="../media/hdphoto6.wdp"/><Relationship Id="rId4" Type="http://schemas.openxmlformats.org/officeDocument/2006/relationships/image" Target="../media/image1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4" Type="http://schemas.openxmlformats.org/officeDocument/2006/relationships/image" Target="../media/image13.png"/><Relationship Id="rId9" Type="http://schemas.microsoft.com/office/2007/relationships/hdphoto" Target="../media/hdphoto7.wdp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3.wdp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10.wdp"/><Relationship Id="rId5" Type="http://schemas.microsoft.com/office/2007/relationships/hdphoto" Target="../media/hdphoto1.wdp"/><Relationship Id="rId10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microsoft.com/office/2007/relationships/hdphoto" Target="../media/hdphoto9.wdp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microsoft.com/office/2007/relationships/hdphoto" Target="../media/hdphoto5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microsoft.com/office/2007/relationships/hdphoto" Target="../media/hdphoto6.wdp"/><Relationship Id="rId4" Type="http://schemas.openxmlformats.org/officeDocument/2006/relationships/image" Target="../media/image19.png"/><Relationship Id="rId9" Type="http://schemas.microsoft.com/office/2007/relationships/hdphoto" Target="../media/hdphoto7.wdp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microsoft.com/office/2007/relationships/hdphoto" Target="../media/hdphoto8.wdp"/><Relationship Id="rId5" Type="http://schemas.microsoft.com/office/2007/relationships/hdphoto" Target="../media/hdphoto4.wdp"/><Relationship Id="rId10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microsoft.com/office/2007/relationships/hdphoto" Target="../media/hdphoto7.wdp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3.wdp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5.wdp"/><Relationship Id="rId5" Type="http://schemas.microsoft.com/office/2007/relationships/hdphoto" Target="../media/hdphoto1.wdp"/><Relationship Id="rId15" Type="http://schemas.microsoft.com/office/2007/relationships/hdphoto" Target="../media/hdphoto8.wdp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microsoft.com/office/2007/relationships/hdphoto" Target="../media/hdphoto4.wdp"/><Relationship Id="rId14" Type="http://schemas.openxmlformats.org/officeDocument/2006/relationships/image" Target="../media/image25.png"/></Relationships>
</file>

<file path=ppt/slides/_rels/slide7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microsoft.com/office/2007/relationships/hdphoto" Target="../media/hdphoto8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11" Type="http://schemas.openxmlformats.org/officeDocument/2006/relationships/image" Target="../media/image25.png"/><Relationship Id="rId5" Type="http://schemas.openxmlformats.org/officeDocument/2006/relationships/image" Target="../media/image13.png"/><Relationship Id="rId10" Type="http://schemas.microsoft.com/office/2007/relationships/hdphoto" Target="../media/hdphoto7.wdp"/><Relationship Id="rId4" Type="http://schemas.microsoft.com/office/2007/relationships/hdphoto" Target="../media/hdphoto3.wdp"/><Relationship Id="rId9" Type="http://schemas.openxmlformats.org/officeDocument/2006/relationships/image" Target="../media/image20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microsoft.com/office/2007/relationships/hdphoto" Target="../media/hdphoto11.wdp"/><Relationship Id="rId3" Type="http://schemas.microsoft.com/office/2007/relationships/hdphoto" Target="../media/hdphoto3.wdp"/><Relationship Id="rId7" Type="http://schemas.microsoft.com/office/2007/relationships/hdphoto" Target="../media/hdphoto5.wdp"/><Relationship Id="rId12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microsoft.com/office/2007/relationships/hdphoto" Target="../media/hdphoto8.wdp"/><Relationship Id="rId5" Type="http://schemas.microsoft.com/office/2007/relationships/hdphoto" Target="../media/hdphoto4.wdp"/><Relationship Id="rId10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microsoft.com/office/2007/relationships/hdphoto" Target="../media/hdphoto7.wdp"/></Relationships>
</file>

<file path=ppt/slides/_rels/slide7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3.wdp"/><Relationship Id="rId12" Type="http://schemas.openxmlformats.org/officeDocument/2006/relationships/image" Target="../media/image20.png"/><Relationship Id="rId17" Type="http://schemas.microsoft.com/office/2007/relationships/hdphoto" Target="../media/hdphoto11.wdp"/><Relationship Id="rId2" Type="http://schemas.openxmlformats.org/officeDocument/2006/relationships/image" Target="../media/image10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5.wdp"/><Relationship Id="rId5" Type="http://schemas.microsoft.com/office/2007/relationships/hdphoto" Target="../media/hdphoto1.wdp"/><Relationship Id="rId15" Type="http://schemas.microsoft.com/office/2007/relationships/hdphoto" Target="../media/hdphoto8.wdp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microsoft.com/office/2007/relationships/hdphoto" Target="../media/hdphoto4.wdp"/><Relationship Id="rId14" Type="http://schemas.openxmlformats.org/officeDocument/2006/relationships/image" Target="../media/image25.png"/></Relationships>
</file>

<file path=ppt/slides/_rels/slide8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2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microsoft.com/office/2007/relationships/hdphoto" Target="../media/hdphoto8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11" Type="http://schemas.openxmlformats.org/officeDocument/2006/relationships/image" Target="../media/image25.png"/><Relationship Id="rId5" Type="http://schemas.openxmlformats.org/officeDocument/2006/relationships/image" Target="../media/image13.png"/><Relationship Id="rId10" Type="http://schemas.microsoft.com/office/2007/relationships/hdphoto" Target="../media/hdphoto7.wdp"/><Relationship Id="rId4" Type="http://schemas.microsoft.com/office/2007/relationships/hdphoto" Target="../media/hdphoto3.wdp"/><Relationship Id="rId9" Type="http://schemas.openxmlformats.org/officeDocument/2006/relationships/image" Target="../media/image20.png"/><Relationship Id="rId14" Type="http://schemas.microsoft.com/office/2007/relationships/hdphoto" Target="../media/hdphoto11.wdp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1.wdp"/><Relationship Id="rId3" Type="http://schemas.microsoft.com/office/2007/relationships/hdphoto" Target="../media/hdphoto3.wdp"/><Relationship Id="rId7" Type="http://schemas.microsoft.com/office/2007/relationships/hdphoto" Target="../media/hdphoto13.wdp"/><Relationship Id="rId12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11" Type="http://schemas.microsoft.com/office/2007/relationships/hdphoto" Target="../media/hdphoto8.wdp"/><Relationship Id="rId5" Type="http://schemas.microsoft.com/office/2007/relationships/hdphoto" Target="../media/hdphoto12.wdp"/><Relationship Id="rId10" Type="http://schemas.openxmlformats.org/officeDocument/2006/relationships/image" Target="../media/image25.png"/><Relationship Id="rId4" Type="http://schemas.openxmlformats.org/officeDocument/2006/relationships/image" Target="../media/image30.png"/><Relationship Id="rId9" Type="http://schemas.microsoft.com/office/2007/relationships/hdphoto" Target="../media/hdphoto14.wdp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microsoft.com/office/2007/relationships/hdphoto" Target="../media/hdphoto11.wdp"/><Relationship Id="rId3" Type="http://schemas.microsoft.com/office/2007/relationships/hdphoto" Target="../media/hdphoto3.wdp"/><Relationship Id="rId7" Type="http://schemas.microsoft.com/office/2007/relationships/hdphoto" Target="../media/hdphoto16.wdp"/><Relationship Id="rId12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microsoft.com/office/2007/relationships/hdphoto" Target="../media/hdphoto8.wdp"/><Relationship Id="rId5" Type="http://schemas.microsoft.com/office/2007/relationships/hdphoto" Target="../media/hdphoto15.wdp"/><Relationship Id="rId15" Type="http://schemas.microsoft.com/office/2007/relationships/hdphoto" Target="../media/hdphoto2.wdp"/><Relationship Id="rId10" Type="http://schemas.openxmlformats.org/officeDocument/2006/relationships/image" Target="../media/image25.png"/><Relationship Id="rId4" Type="http://schemas.openxmlformats.org/officeDocument/2006/relationships/image" Target="../media/image33.png"/><Relationship Id="rId9" Type="http://schemas.microsoft.com/office/2007/relationships/hdphoto" Target="../media/hdphoto17.wdp"/><Relationship Id="rId14" Type="http://schemas.openxmlformats.org/officeDocument/2006/relationships/image" Target="../media/image10.png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microsoft.com/office/2007/relationships/hdphoto" Target="../media/hdphoto11.wdp"/><Relationship Id="rId3" Type="http://schemas.microsoft.com/office/2007/relationships/hdphoto" Target="../media/hdphoto3.wdp"/><Relationship Id="rId7" Type="http://schemas.microsoft.com/office/2007/relationships/hdphoto" Target="../media/hdphoto16.wdp"/><Relationship Id="rId12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microsoft.com/office/2007/relationships/hdphoto" Target="../media/hdphoto8.wdp"/><Relationship Id="rId5" Type="http://schemas.microsoft.com/office/2007/relationships/hdphoto" Target="../media/hdphoto15.wdp"/><Relationship Id="rId10" Type="http://schemas.openxmlformats.org/officeDocument/2006/relationships/image" Target="../media/image25.png"/><Relationship Id="rId4" Type="http://schemas.openxmlformats.org/officeDocument/2006/relationships/image" Target="../media/image33.png"/><Relationship Id="rId9" Type="http://schemas.microsoft.com/office/2007/relationships/hdphoto" Target="../media/hdphoto17.wdp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microsoft.com/office/2007/relationships/hdphoto" Target="../media/hdphoto11.wdp"/><Relationship Id="rId3" Type="http://schemas.microsoft.com/office/2007/relationships/hdphoto" Target="../media/hdphoto3.wdp"/><Relationship Id="rId7" Type="http://schemas.microsoft.com/office/2007/relationships/hdphoto" Target="../media/hdphoto16.wdp"/><Relationship Id="rId12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microsoft.com/office/2007/relationships/hdphoto" Target="../media/hdphoto8.wdp"/><Relationship Id="rId5" Type="http://schemas.microsoft.com/office/2007/relationships/hdphoto" Target="../media/hdphoto15.wdp"/><Relationship Id="rId10" Type="http://schemas.openxmlformats.org/officeDocument/2006/relationships/image" Target="../media/image25.png"/><Relationship Id="rId4" Type="http://schemas.openxmlformats.org/officeDocument/2006/relationships/image" Target="../media/image33.png"/><Relationship Id="rId9" Type="http://schemas.microsoft.com/office/2007/relationships/hdphoto" Target="../media/hdphoto17.wdp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8.wdp"/><Relationship Id="rId4" Type="http://schemas.openxmlformats.org/officeDocument/2006/relationships/image" Target="../media/image44.png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dskolaci.cz/?tag=dra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764704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výuku hudební výchovy ve 3. ročníku. Žáci si jejím prostřednictvím osvojí  píseň Draka bolí zub autora Ivana Mládka. V prezentaci jsou použité animace.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4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"/>
    </mc:Choice>
    <mc:Fallback xmlns="">
      <p:transition spd="slow" advTm="59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74652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Draka bolí zub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03/2012</a:t>
                      </a:r>
                    </a:p>
                    <a:p>
                      <a:r>
                        <a:rPr lang="cs-CZ" dirty="0" smtClean="0"/>
                        <a:t>12.3.2012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Dětské</a:t>
                      </a:r>
                      <a:r>
                        <a:rPr lang="cs-CZ" baseline="0" smtClean="0"/>
                        <a:t> </a:t>
                      </a:r>
                      <a:r>
                        <a:rPr lang="cs-CZ" smtClean="0"/>
                        <a:t>písně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"/>
    </mc:Choice>
    <mc:Fallback xmlns="">
      <p:transition spd="slow" advTm="34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Draka bolí zub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Hudba i text: Ivan Mládek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179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3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11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3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2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KOUZELNÍK MU NAVRHNUL,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75" y="1609725"/>
            <a:ext cx="23812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ŽE BY MU HO VYTRHNUL.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1979712" y="1484784"/>
            <a:ext cx="5715000" cy="4533900"/>
            <a:chOff x="467544" y="1916832"/>
            <a:chExt cx="5715000" cy="4533900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1916832"/>
              <a:ext cx="5715000" cy="4533900"/>
            </a:xfrm>
            <a:prstGeom prst="rect">
              <a:avLst/>
            </a:prstGeom>
          </p:spPr>
        </p:pic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>
                          <a14:foregroundMark x1="44371" y1="21769" x2="33775" y2="25170"/>
                          <a14:foregroundMark x1="33775" y1="40136" x2="33775" y2="40136"/>
                          <a14:foregroundMark x1="41060" y1="57823" x2="41060" y2="57823"/>
                          <a14:foregroundMark x1="46358" y1="76190" x2="46358" y2="76190"/>
                          <a14:foregroundMark x1="54967" y1="74830" x2="54967" y2="74830"/>
                          <a14:foregroundMark x1="65563" y1="67347" x2="65563" y2="67347"/>
                          <a14:foregroundMark x1="70861" y1="85714" x2="70861" y2="85714"/>
                          <a14:foregroundMark x1="76159" y1="89116" x2="76159" y2="89116"/>
                          <a14:foregroundMark x1="79470" y1="71429" x2="79470" y2="71429"/>
                          <a14:foregroundMark x1="82781" y1="54422" x2="82781" y2="54422"/>
                          <a14:foregroundMark x1="84768" y1="25170" x2="84768" y2="25170"/>
                          <a14:foregroundMark x1="69536" y1="20408" x2="69536" y2="20408"/>
                          <a14:foregroundMark x1="45695" y1="21769" x2="45695" y2="21769"/>
                          <a14:foregroundMark x1="37748" y1="23810" x2="37748" y2="23810"/>
                          <a14:foregroundMark x1="58278" y1="42177" x2="58278" y2="42177"/>
                          <a14:foregroundMark x1="72848" y1="53061" x2="72848" y2="53061"/>
                          <a14:foregroundMark x1="53642" y1="76871" x2="53642" y2="76871"/>
                          <a14:foregroundMark x1="40397" y1="36735" x2="40397" y2="36735"/>
                          <a14:foregroundMark x1="40397" y1="36735" x2="41060" y2="29252"/>
                          <a14:foregroundMark x1="41060" y1="29252" x2="41060" y2="2925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7549" y="1916832"/>
              <a:ext cx="1438275" cy="1400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917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OHNIVÝ DRAK SOUHLASÍ,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109" r="99778">
                        <a14:foregroundMark x1="12417" y1="50411" x2="12417" y2="50411"/>
                        <a14:foregroundMark x1="12417" y1="50411" x2="12417" y2="50411"/>
                        <a14:foregroundMark x1="30820" y1="19452" x2="30820" y2="19452"/>
                        <a14:foregroundMark x1="30820" y1="19452" x2="30820" y2="19452"/>
                        <a14:foregroundMark x1="30820" y1="19452" x2="30820" y2="19452"/>
                        <a14:foregroundMark x1="25499" y1="17260" x2="25499" y2="17260"/>
                        <a14:foregroundMark x1="25499" y1="17260" x2="25499" y2="17260"/>
                        <a14:foregroundMark x1="27273" y1="41644" x2="27273" y2="41644"/>
                        <a14:foregroundMark x1="27273" y1="41644" x2="27273" y2="41644"/>
                        <a14:foregroundMark x1="15965" y1="48767" x2="15965" y2="48767"/>
                        <a14:foregroundMark x1="15965" y1="48767" x2="15965" y2="487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112" y="1690687"/>
            <a:ext cx="429577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2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OHEŇ V HUBĚ UHASÍ.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610" y="1412776"/>
            <a:ext cx="8020190" cy="6490841"/>
          </a:xfrm>
          <a:prstGeom prst="rect">
            <a:avLst/>
          </a:prstGeom>
        </p:spPr>
      </p:pic>
      <p:sp>
        <p:nvSpPr>
          <p:cNvPr id="4" name="Ovál 3"/>
          <p:cNvSpPr/>
          <p:nvPr/>
        </p:nvSpPr>
        <p:spPr>
          <a:xfrm rot="20056005">
            <a:off x="1067651" y="3902234"/>
            <a:ext cx="1777302" cy="114176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72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KOUZELNÍK VZAL KLEŠTĚ,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162050"/>
            <a:ext cx="57150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87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NEVIKLÁ SE</a:t>
            </a:r>
            <a:r>
              <a:rPr lang="cs-CZ" baseline="0" dirty="0" smtClean="0"/>
              <a:t> JEŠTĚ</a:t>
            </a:r>
            <a:r>
              <a:rPr lang="cs-CZ" dirty="0" smtClean="0"/>
              <a:t>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013600"/>
            <a:ext cx="3311425" cy="322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47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5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5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5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TÁHNE, TÁHNE, TÁHNE,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09725"/>
            <a:ext cx="23812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63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5257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ALE NEVYTÁHNE.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412083"/>
            <a:ext cx="3527449" cy="343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6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ZAVOLAL NA JEŽIBABU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24744"/>
            <a:ext cx="6047998" cy="488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1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JESTLI TAM JÍT NEMŮŽE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1904762" cy="24190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2202575"/>
            <a:ext cx="1904762" cy="24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2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SÁM ŽE TEN ZUB NEVYTÁHNE,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91680" y="2313962"/>
            <a:ext cx="4295775" cy="3476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6887" y1="29932" x2="66887" y2="29932"/>
                        <a14:foregroundMark x1="66887" y1="29932" x2="66887" y2="299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050491"/>
            <a:ext cx="936104" cy="91130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073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836712"/>
            <a:ext cx="3779912" cy="577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2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PROSÍ, AŤ MU POMŮŽE.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75" y="1609725"/>
            <a:ext cx="23812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90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JEŽIBABA NEMÁ ZBYTÍ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65" y="1196752"/>
            <a:ext cx="7128118" cy="575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8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 KOUZELNÍKA SE CHYTÍ.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073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838027"/>
            <a:ext cx="3779912" cy="577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6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TÁHNOU, TÁHNOU, TÁHNOU,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-31231" y="1412776"/>
            <a:ext cx="6072967" cy="5281355"/>
            <a:chOff x="813752" y="1691102"/>
            <a:chExt cx="6072967" cy="5281355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6073" l="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584" y="1691102"/>
              <a:ext cx="3456384" cy="5281355"/>
            </a:xfrm>
            <a:prstGeom prst="rect">
              <a:avLst/>
            </a:prstGeom>
          </p:spPr>
        </p:pic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763" b="97493" l="9798" r="9648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752" y="1955647"/>
              <a:ext cx="6072967" cy="49023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729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ALE NEVYTÁHNOU.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904" l="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4112" y="1690687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2848" y1="38095" x2="72848" y2="38095"/>
                        <a14:foregroundMark x1="72848" y1="38095" x2="72848" y2="380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632"/>
          <a:stretch/>
        </p:blipFill>
        <p:spPr>
          <a:xfrm>
            <a:off x="5004048" y="2603542"/>
            <a:ext cx="868396" cy="55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1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ZAVOLALI NA VODNÍKA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690" y="1124744"/>
            <a:ext cx="7102280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4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JESTLI TAM JÍT NEMŮŽE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1904762" cy="24190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2202575"/>
            <a:ext cx="1904762" cy="24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1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SAMI ŽE ZUB NEVYTÁHNOU,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004" y="1986252"/>
            <a:ext cx="4295775" cy="3476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6887" y1="29932" x2="66887" y2="29932"/>
                        <a14:foregroundMark x1="66887" y1="29932" x2="66887" y2="299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-15462" b="26032"/>
          <a:stretch/>
        </p:blipFill>
        <p:spPr>
          <a:xfrm>
            <a:off x="2627784" y="2972923"/>
            <a:ext cx="936104" cy="67407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073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36" y="1082294"/>
            <a:ext cx="3779912" cy="57757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63" b="99077" l="9798" r="973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009" y="1986252"/>
            <a:ext cx="5399926" cy="435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7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PROSÍ, AŤ JIM POMŮŽE.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55886"/>
            <a:ext cx="3200072" cy="488971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86"/>
          <a:stretch/>
        </p:blipFill>
        <p:spPr>
          <a:xfrm>
            <a:off x="4468124" y="1052736"/>
            <a:ext cx="4360093" cy="508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4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ANI VODNÍK NEMÁ ZBYTÍ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65" y="1196752"/>
            <a:ext cx="7128118" cy="575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1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 JEŽIBABU SE CHYTÍ.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96752"/>
            <a:ext cx="6249920" cy="504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50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TÁHNOU, TÁHNOU, TÁHNOU,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-31231" y="1412776"/>
            <a:ext cx="8373707" cy="5324282"/>
            <a:chOff x="-31231" y="1412776"/>
            <a:chExt cx="8373707" cy="5324282"/>
          </a:xfrm>
        </p:grpSpPr>
        <p:grpSp>
          <p:nvGrpSpPr>
            <p:cNvPr id="5" name="Skupina 4"/>
            <p:cNvGrpSpPr/>
            <p:nvPr/>
          </p:nvGrpSpPr>
          <p:grpSpPr>
            <a:xfrm>
              <a:off x="-31231" y="1412776"/>
              <a:ext cx="6072967" cy="5281355"/>
              <a:chOff x="813752" y="1691102"/>
              <a:chExt cx="6072967" cy="5281355"/>
            </a:xfrm>
          </p:grpSpPr>
          <p:pic>
            <p:nvPicPr>
              <p:cNvPr id="3" name="Obrázek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0" b="96073" l="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7584" y="1691102"/>
                <a:ext cx="3456384" cy="5281355"/>
              </a:xfrm>
              <a:prstGeom prst="rect">
                <a:avLst/>
              </a:prstGeom>
            </p:spPr>
          </p:pic>
          <p:pic>
            <p:nvPicPr>
              <p:cNvPr id="4" name="Obrázek 3"/>
              <p:cNvPicPr>
                <a:picLocks noChangeAspect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9763" b="97493" l="9798" r="9648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3752" y="1955647"/>
                <a:ext cx="6072967" cy="4902353"/>
              </a:xfrm>
              <a:prstGeom prst="rect">
                <a:avLst/>
              </a:prstGeom>
            </p:spPr>
          </p:pic>
        </p:grpSp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8417" l="979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70"/>
            <a:stretch/>
          </p:blipFill>
          <p:spPr>
            <a:xfrm>
              <a:off x="4572000" y="1632793"/>
              <a:ext cx="3770476" cy="5104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7366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ALE NEVYTÁHNOU.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904" l="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4112" y="1690687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2848" y1="38095" x2="72848" y2="38095"/>
                        <a14:foregroundMark x1="72848" y1="38095" x2="72848" y2="380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632"/>
          <a:stretch/>
        </p:blipFill>
        <p:spPr>
          <a:xfrm>
            <a:off x="5004048" y="2603542"/>
            <a:ext cx="868396" cy="55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ZAVOLALI KLEKÁNICI,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7" r="25118"/>
          <a:stretch/>
        </p:blipFill>
        <p:spPr>
          <a:xfrm>
            <a:off x="1979712" y="1340768"/>
            <a:ext cx="5194971" cy="480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6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JESTLI TAM JÍT NEMŮŽE,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1904762" cy="24190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2202575"/>
            <a:ext cx="1904762" cy="24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8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SAMI ŽE ZUB NEVYTÁHNOU,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004" y="1986252"/>
            <a:ext cx="4295775" cy="3476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6887" y1="29932" x2="66887" y2="29932"/>
                        <a14:foregroundMark x1="66887" y1="29932" x2="66887" y2="299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-15462" b="26032"/>
          <a:stretch/>
        </p:blipFill>
        <p:spPr>
          <a:xfrm>
            <a:off x="2627784" y="2972923"/>
            <a:ext cx="936104" cy="67407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073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589" y="1050555"/>
            <a:ext cx="3779912" cy="57757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63" b="99077" l="9798" r="973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419" y="1970772"/>
            <a:ext cx="5399926" cy="43590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285" l="9798" r="984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478" y="1534813"/>
            <a:ext cx="6480046" cy="523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5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PROSÍ, AŤ JIM POMŮŽE.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255886"/>
            <a:ext cx="3200072" cy="488971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01" b="97625" l="31736" r="9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786"/>
          <a:stretch/>
        </p:blipFill>
        <p:spPr>
          <a:xfrm>
            <a:off x="1907704" y="1036367"/>
            <a:ext cx="4360093" cy="50851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417" l="9798" r="98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14"/>
          <a:stretch/>
        </p:blipFill>
        <p:spPr>
          <a:xfrm>
            <a:off x="5364088" y="1431032"/>
            <a:ext cx="3435158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9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KLEKÁNICE NEMÁ ZBYTÍ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2"/>
          <a:stretch/>
        </p:blipFill>
        <p:spPr>
          <a:xfrm>
            <a:off x="1547664" y="1572126"/>
            <a:ext cx="6962774" cy="494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5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 VODNÍKA HNED SE CHYTÍ.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1196752"/>
            <a:ext cx="6249918" cy="504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48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TÁHNOU, TÁHNOU, TÁHNOU,</a:t>
            </a:r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0" y="2026840"/>
            <a:ext cx="9358138" cy="4422186"/>
            <a:chOff x="0" y="2026840"/>
            <a:chExt cx="9358138" cy="4422186"/>
          </a:xfrm>
        </p:grpSpPr>
        <p:grpSp>
          <p:nvGrpSpPr>
            <p:cNvPr id="5" name="Skupina 4"/>
            <p:cNvGrpSpPr/>
            <p:nvPr/>
          </p:nvGrpSpPr>
          <p:grpSpPr>
            <a:xfrm>
              <a:off x="0" y="2026840"/>
              <a:ext cx="5136863" cy="4316170"/>
              <a:chOff x="813752" y="1691102"/>
              <a:chExt cx="6072967" cy="5281355"/>
            </a:xfrm>
          </p:grpSpPr>
          <p:pic>
            <p:nvPicPr>
              <p:cNvPr id="3" name="Obrázek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0" b="96073" l="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7584" y="1691102"/>
                <a:ext cx="3456384" cy="5281355"/>
              </a:xfrm>
              <a:prstGeom prst="rect">
                <a:avLst/>
              </a:prstGeom>
            </p:spPr>
          </p:pic>
          <p:pic>
            <p:nvPicPr>
              <p:cNvPr id="4" name="Obrázek 3"/>
              <p:cNvPicPr>
                <a:picLocks noChangeAspect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9763" b="97493" l="9798" r="9648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3752" y="1955647"/>
                <a:ext cx="6072967" cy="4902353"/>
              </a:xfrm>
              <a:prstGeom prst="rect">
                <a:avLst/>
              </a:prstGeom>
            </p:spPr>
          </p:pic>
        </p:grpSp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8417" l="979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70"/>
            <a:stretch/>
          </p:blipFill>
          <p:spPr>
            <a:xfrm>
              <a:off x="3707904" y="2348880"/>
              <a:ext cx="3028742" cy="4100146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923" b="99613" l="9904" r="899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076" r="23915"/>
            <a:stretch/>
          </p:blipFill>
          <p:spPr>
            <a:xfrm>
              <a:off x="5136863" y="2644870"/>
              <a:ext cx="4221275" cy="38020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85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ALE NEVYTÁHNOU.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904" l="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4112" y="1690687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2848" y1="38095" x2="72848" y2="38095"/>
                        <a14:foregroundMark x1="72848" y1="38095" x2="72848" y2="380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632"/>
          <a:stretch/>
        </p:blipFill>
        <p:spPr>
          <a:xfrm>
            <a:off x="5004048" y="2603542"/>
            <a:ext cx="868396" cy="55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93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ZAVOLALI BÍLOU PANÍ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64" b="84021" l="41960" r="877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871" r="12426" b="15372"/>
          <a:stretch/>
        </p:blipFill>
        <p:spPr>
          <a:xfrm>
            <a:off x="2771800" y="908720"/>
            <a:ext cx="3729463" cy="570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8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JESTLI TAM JÍT NEMŮŽE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1904762" cy="24190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2202575"/>
            <a:ext cx="1904762" cy="24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8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SAMI ŽE ZUB NEVYTÁHNOU,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004" y="1986252"/>
            <a:ext cx="4295775" cy="3476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6887" y1="29932" x2="66887" y2="29932"/>
                        <a14:foregroundMark x1="66887" y1="29932" x2="66887" y2="299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-15462" b="26032"/>
          <a:stretch/>
        </p:blipFill>
        <p:spPr>
          <a:xfrm>
            <a:off x="2627784" y="2972923"/>
            <a:ext cx="936104" cy="674073"/>
          </a:xfrm>
          <a:prstGeom prst="rect">
            <a:avLst/>
          </a:prstGeom>
        </p:spPr>
      </p:pic>
      <p:grpSp>
        <p:nvGrpSpPr>
          <p:cNvPr id="8" name="Skupina 7"/>
          <p:cNvGrpSpPr/>
          <p:nvPr/>
        </p:nvGrpSpPr>
        <p:grpSpPr>
          <a:xfrm>
            <a:off x="2120843" y="3309959"/>
            <a:ext cx="6946378" cy="2724462"/>
            <a:chOff x="0" y="2026840"/>
            <a:chExt cx="9358138" cy="4422186"/>
          </a:xfrm>
        </p:grpSpPr>
        <p:grpSp>
          <p:nvGrpSpPr>
            <p:cNvPr id="9" name="Skupina 8"/>
            <p:cNvGrpSpPr/>
            <p:nvPr/>
          </p:nvGrpSpPr>
          <p:grpSpPr>
            <a:xfrm>
              <a:off x="0" y="2026840"/>
              <a:ext cx="5136863" cy="4316170"/>
              <a:chOff x="813752" y="1691102"/>
              <a:chExt cx="6072967" cy="5281355"/>
            </a:xfrm>
          </p:grpSpPr>
          <p:pic>
            <p:nvPicPr>
              <p:cNvPr id="12" name="Obrázek 11"/>
              <p:cNvPicPr>
                <a:picLocks noChangeAspect="1"/>
              </p:cNvPicPr>
              <p:nvPr/>
            </p:nvPicPr>
            <p:blipFill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6073" l="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7584" y="1691102"/>
                <a:ext cx="3456384" cy="5281355"/>
              </a:xfrm>
              <a:prstGeom prst="rect">
                <a:avLst/>
              </a:prstGeom>
            </p:spPr>
          </p:pic>
          <p:pic>
            <p:nvPicPr>
              <p:cNvPr id="13" name="Obrázek 12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9763" b="97493" l="9798" r="9648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3752" y="1955647"/>
                <a:ext cx="6072967" cy="4902353"/>
              </a:xfrm>
              <a:prstGeom prst="rect">
                <a:avLst/>
              </a:prstGeom>
            </p:spPr>
          </p:pic>
        </p:grpSp>
        <p:pic>
          <p:nvPicPr>
            <p:cNvPr id="10" name="Obrázek 9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8417" l="979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70"/>
            <a:stretch/>
          </p:blipFill>
          <p:spPr>
            <a:xfrm>
              <a:off x="3707904" y="2348880"/>
              <a:ext cx="3028742" cy="4100146"/>
            </a:xfrm>
            <a:prstGeom prst="rect">
              <a:avLst/>
            </a:prstGeom>
          </p:spPr>
        </p:pic>
        <p:pic>
          <p:nvPicPr>
            <p:cNvPr id="11" name="Obrázek 10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9923" b="99613" l="9904" r="899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076" r="23915"/>
            <a:stretch/>
          </p:blipFill>
          <p:spPr>
            <a:xfrm>
              <a:off x="5136863" y="2644870"/>
              <a:ext cx="4221275" cy="38020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807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PROSÍ, AŤ JIM POMŮŽE.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255886"/>
            <a:ext cx="3200072" cy="488971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01" b="97625" l="31736" r="9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786"/>
          <a:stretch/>
        </p:blipFill>
        <p:spPr>
          <a:xfrm>
            <a:off x="911505" y="1036367"/>
            <a:ext cx="4360093" cy="50851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417" l="9798" r="98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14"/>
          <a:stretch/>
        </p:blipFill>
        <p:spPr>
          <a:xfrm>
            <a:off x="3275856" y="1512812"/>
            <a:ext cx="3435158" cy="472514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23" b="99613" l="9904" r="899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96701"/>
            <a:ext cx="6957579" cy="574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87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BÍLÁ PANÍ NEMÁ ZBYTÍ,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44"/>
          <a:stretch/>
        </p:blipFill>
        <p:spPr>
          <a:xfrm>
            <a:off x="2987824" y="1124744"/>
            <a:ext cx="4968552" cy="665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84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 KLEKÁNICI SE CHYTÍ.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182724"/>
            <a:ext cx="6104946" cy="504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8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TÁHNOU, TÁHNOU, TÁHNOU,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323528" y="1370146"/>
            <a:ext cx="8532761" cy="4702996"/>
            <a:chOff x="-16042" y="1370146"/>
            <a:chExt cx="8532761" cy="4702996"/>
          </a:xfrm>
        </p:grpSpPr>
        <p:grpSp>
          <p:nvGrpSpPr>
            <p:cNvPr id="8" name="Skupina 7"/>
            <p:cNvGrpSpPr/>
            <p:nvPr/>
          </p:nvGrpSpPr>
          <p:grpSpPr>
            <a:xfrm>
              <a:off x="-16042" y="1916832"/>
              <a:ext cx="7247500" cy="3596090"/>
              <a:chOff x="0" y="2026840"/>
              <a:chExt cx="9358138" cy="4422186"/>
            </a:xfrm>
          </p:grpSpPr>
          <p:grpSp>
            <p:nvGrpSpPr>
              <p:cNvPr id="5" name="Skupina 4"/>
              <p:cNvGrpSpPr/>
              <p:nvPr/>
            </p:nvGrpSpPr>
            <p:grpSpPr>
              <a:xfrm>
                <a:off x="0" y="2026840"/>
                <a:ext cx="5136863" cy="4316170"/>
                <a:chOff x="813752" y="1691102"/>
                <a:chExt cx="6072967" cy="5281355"/>
              </a:xfrm>
            </p:grpSpPr>
            <p:pic>
              <p:nvPicPr>
                <p:cNvPr id="3" name="Obrázek 2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backgroundRemoval t="0" b="96073" l="0" r="9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7584" y="1691102"/>
                  <a:ext cx="3456384" cy="5281355"/>
                </a:xfrm>
                <a:prstGeom prst="rect">
                  <a:avLst/>
                </a:prstGeom>
              </p:spPr>
            </p:pic>
            <p:pic>
              <p:nvPicPr>
                <p:cNvPr id="4" name="Obrázek 3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9763" b="97493" l="9798" r="96486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3752" y="1955647"/>
                  <a:ext cx="6072967" cy="4902353"/>
                </a:xfrm>
                <a:prstGeom prst="rect">
                  <a:avLst/>
                </a:prstGeom>
              </p:spPr>
            </p:pic>
          </p:grpSp>
          <p:pic>
            <p:nvPicPr>
              <p:cNvPr id="6" name="Obrázek 5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417" l="9798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370"/>
              <a:stretch/>
            </p:blipFill>
            <p:spPr>
              <a:xfrm>
                <a:off x="3707904" y="2348880"/>
                <a:ext cx="3028742" cy="4100146"/>
              </a:xfrm>
              <a:prstGeom prst="rect">
                <a:avLst/>
              </a:prstGeom>
            </p:spPr>
          </p:pic>
          <p:pic>
            <p:nvPicPr>
              <p:cNvPr id="7" name="Obrázek 6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9923" b="99613" l="9904" r="899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076" r="23915"/>
              <a:stretch/>
            </p:blipFill>
            <p:spPr>
              <a:xfrm>
                <a:off x="5136863" y="2644870"/>
                <a:ext cx="4221275" cy="3802092"/>
              </a:xfrm>
              <a:prstGeom prst="rect">
                <a:avLst/>
              </a:prstGeom>
            </p:spPr>
          </p:pic>
        </p:grpSp>
        <p:pic>
          <p:nvPicPr>
            <p:cNvPr id="9" name="Obrázek 8"/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4253" b="83247" l="43344" r="8498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449" r="13464" b="16023"/>
            <a:stretch/>
          </p:blipFill>
          <p:spPr>
            <a:xfrm>
              <a:off x="5596854" y="1370146"/>
              <a:ext cx="2919865" cy="47029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127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ALE NEVYTÁHNOU.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904" l="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4112" y="1690687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2848" y1="38095" x2="72848" y2="38095"/>
                        <a14:foregroundMark x1="72848" y1="38095" x2="72848" y2="380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632"/>
          <a:stretch/>
        </p:blipFill>
        <p:spPr>
          <a:xfrm>
            <a:off x="5004048" y="2603542"/>
            <a:ext cx="868396" cy="55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01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ZAVOLALI NA HEJKALA,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8" t="17556" r="53502" b="15300"/>
          <a:stretch/>
        </p:blipFill>
        <p:spPr>
          <a:xfrm>
            <a:off x="3256547" y="1628800"/>
            <a:ext cx="2374231" cy="431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3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JESTLI TAM JÍT NEMŮŽE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1904762" cy="24190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2202575"/>
            <a:ext cx="1904762" cy="24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7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SAMI ŽE ZUB NEVYTÁHNOU,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633" y="1324443"/>
            <a:ext cx="4295775" cy="3476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6887" y1="29932" x2="66887" y2="29932"/>
                        <a14:foregroundMark x1="66887" y1="29932" x2="66887" y2="299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-15462" b="26032"/>
          <a:stretch/>
        </p:blipFill>
        <p:spPr>
          <a:xfrm>
            <a:off x="2776537" y="2204864"/>
            <a:ext cx="936104" cy="674073"/>
          </a:xfrm>
          <a:prstGeom prst="rect">
            <a:avLst/>
          </a:prstGeom>
        </p:spPr>
      </p:pic>
      <p:grpSp>
        <p:nvGrpSpPr>
          <p:cNvPr id="14" name="Skupina 13"/>
          <p:cNvGrpSpPr/>
          <p:nvPr/>
        </p:nvGrpSpPr>
        <p:grpSpPr>
          <a:xfrm>
            <a:off x="430868" y="2055259"/>
            <a:ext cx="8532761" cy="4702996"/>
            <a:chOff x="-16042" y="1370146"/>
            <a:chExt cx="8532761" cy="4702996"/>
          </a:xfrm>
        </p:grpSpPr>
        <p:grpSp>
          <p:nvGrpSpPr>
            <p:cNvPr id="15" name="Skupina 14"/>
            <p:cNvGrpSpPr/>
            <p:nvPr/>
          </p:nvGrpSpPr>
          <p:grpSpPr>
            <a:xfrm>
              <a:off x="-16042" y="1916832"/>
              <a:ext cx="7247500" cy="3596090"/>
              <a:chOff x="0" y="2026840"/>
              <a:chExt cx="9358138" cy="4422186"/>
            </a:xfrm>
          </p:grpSpPr>
          <p:grpSp>
            <p:nvGrpSpPr>
              <p:cNvPr id="17" name="Skupina 16"/>
              <p:cNvGrpSpPr/>
              <p:nvPr/>
            </p:nvGrpSpPr>
            <p:grpSpPr>
              <a:xfrm>
                <a:off x="0" y="2026840"/>
                <a:ext cx="5136863" cy="4316170"/>
                <a:chOff x="813752" y="1691102"/>
                <a:chExt cx="6072967" cy="5281355"/>
              </a:xfrm>
            </p:grpSpPr>
            <p:pic>
              <p:nvPicPr>
                <p:cNvPr id="20" name="Obrázek 19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96073" l="0" r="9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7584" y="1691102"/>
                  <a:ext cx="3456384" cy="5281355"/>
                </a:xfrm>
                <a:prstGeom prst="rect">
                  <a:avLst/>
                </a:prstGeom>
              </p:spPr>
            </p:pic>
            <p:pic>
              <p:nvPicPr>
                <p:cNvPr id="21" name="Obrázek 20"/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9763" b="97493" l="9798" r="96486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3752" y="1955647"/>
                  <a:ext cx="6072967" cy="4902353"/>
                </a:xfrm>
                <a:prstGeom prst="rect">
                  <a:avLst/>
                </a:prstGeom>
              </p:spPr>
            </p:pic>
          </p:grpSp>
          <p:pic>
            <p:nvPicPr>
              <p:cNvPr id="18" name="Obrázek 17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98417" l="9798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370"/>
              <a:stretch/>
            </p:blipFill>
            <p:spPr>
              <a:xfrm>
                <a:off x="3707904" y="2348880"/>
                <a:ext cx="3028742" cy="4100146"/>
              </a:xfrm>
              <a:prstGeom prst="rect">
                <a:avLst/>
              </a:prstGeom>
            </p:spPr>
          </p:pic>
          <p:pic>
            <p:nvPicPr>
              <p:cNvPr id="19" name="Obrázek 18"/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9923" b="99613" l="9904" r="899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076" r="23915"/>
              <a:stretch/>
            </p:blipFill>
            <p:spPr>
              <a:xfrm>
                <a:off x="5136863" y="2644870"/>
                <a:ext cx="4221275" cy="3802092"/>
              </a:xfrm>
              <a:prstGeom prst="rect">
                <a:avLst/>
              </a:prstGeom>
            </p:spPr>
          </p:pic>
        </p:grpSp>
        <p:pic>
          <p:nvPicPr>
            <p:cNvPr id="16" name="Obrázek 15"/>
            <p:cNvPicPr>
              <a:picLocks noChangeAspect="1"/>
            </p:cNvPicPr>
            <p:nvPr/>
          </p:nvPicPr>
          <p:blipFill rotWithShape="1"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4253" b="83247" l="43344" r="8498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449" r="13464" b="16023"/>
            <a:stretch/>
          </p:blipFill>
          <p:spPr>
            <a:xfrm>
              <a:off x="5596854" y="1370146"/>
              <a:ext cx="2919865" cy="47029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553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PROSÍ, AŤ JIM POMŮŽE.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323528" y="1370146"/>
            <a:ext cx="8532761" cy="4702996"/>
            <a:chOff x="-16042" y="1370146"/>
            <a:chExt cx="8532761" cy="4702996"/>
          </a:xfrm>
        </p:grpSpPr>
        <p:grpSp>
          <p:nvGrpSpPr>
            <p:cNvPr id="8" name="Skupina 7"/>
            <p:cNvGrpSpPr/>
            <p:nvPr/>
          </p:nvGrpSpPr>
          <p:grpSpPr>
            <a:xfrm>
              <a:off x="-16042" y="1916832"/>
              <a:ext cx="7247500" cy="3596090"/>
              <a:chOff x="0" y="2026840"/>
              <a:chExt cx="9358138" cy="4422186"/>
            </a:xfrm>
          </p:grpSpPr>
          <p:grpSp>
            <p:nvGrpSpPr>
              <p:cNvPr id="10" name="Skupina 9"/>
              <p:cNvGrpSpPr/>
              <p:nvPr/>
            </p:nvGrpSpPr>
            <p:grpSpPr>
              <a:xfrm>
                <a:off x="0" y="2026840"/>
                <a:ext cx="5136863" cy="4316170"/>
                <a:chOff x="813752" y="1691102"/>
                <a:chExt cx="6072967" cy="5281355"/>
              </a:xfrm>
            </p:grpSpPr>
            <p:pic>
              <p:nvPicPr>
                <p:cNvPr id="13" name="Obrázek 12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ackgroundRemoval t="0" b="96073" l="0" r="9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7584" y="1691102"/>
                  <a:ext cx="3456384" cy="5281355"/>
                </a:xfrm>
                <a:prstGeom prst="rect">
                  <a:avLst/>
                </a:prstGeom>
              </p:spPr>
            </p:pic>
            <p:pic>
              <p:nvPicPr>
                <p:cNvPr id="14" name="Obrázek 13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BEBA8EAE-BF5A-486C-A8C5-ECC9F3942E4B}">
                      <a14:imgProps xmlns:a14="http://schemas.microsoft.com/office/drawing/2010/main">
                        <a14:imgLayer r:embed="rId6">
                          <a14:imgEffect>
                            <a14:backgroundRemoval t="9763" b="97493" l="9798" r="96486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3752" y="1955647"/>
                  <a:ext cx="6072967" cy="4902353"/>
                </a:xfrm>
                <a:prstGeom prst="rect">
                  <a:avLst/>
                </a:prstGeom>
              </p:spPr>
            </p:pic>
          </p:grpSp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417" l="9798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370"/>
              <a:stretch/>
            </p:blipFill>
            <p:spPr>
              <a:xfrm>
                <a:off x="3707904" y="2348880"/>
                <a:ext cx="3028742" cy="4100146"/>
              </a:xfrm>
              <a:prstGeom prst="rect">
                <a:avLst/>
              </a:prstGeom>
            </p:spPr>
          </p:pic>
          <p:pic>
            <p:nvPicPr>
              <p:cNvPr id="12" name="Obrázek 11"/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9923" b="99613" l="9904" r="899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076" r="23915"/>
              <a:stretch/>
            </p:blipFill>
            <p:spPr>
              <a:xfrm>
                <a:off x="5136863" y="2644870"/>
                <a:ext cx="4221275" cy="3802092"/>
              </a:xfrm>
              <a:prstGeom prst="rect">
                <a:avLst/>
              </a:prstGeom>
            </p:spPr>
          </p:pic>
        </p:grpSp>
        <p:pic>
          <p:nvPicPr>
            <p:cNvPr id="9" name="Obrázek 8"/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4253" b="83247" l="43344" r="8498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449" r="13464" b="16023"/>
            <a:stretch/>
          </p:blipFill>
          <p:spPr>
            <a:xfrm>
              <a:off x="5596854" y="1370146"/>
              <a:ext cx="2919865" cy="47029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399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ANI HEJKAL NEMÁ ZBYTÍ,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9" t="15744" r="54555" b="16666"/>
          <a:stretch/>
        </p:blipFill>
        <p:spPr>
          <a:xfrm>
            <a:off x="3347864" y="1628800"/>
            <a:ext cx="2268988" cy="441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44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BÍLOU PANÍ VZADU CHYTÍ.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74"/>
          <a:stretch/>
        </p:blipFill>
        <p:spPr>
          <a:xfrm>
            <a:off x="2125683" y="1182724"/>
            <a:ext cx="6215968" cy="656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32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TÁHNOU, TÁHNOU, TÁHNOU,</a:t>
            </a:r>
            <a:endParaRPr lang="cs-CZ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323529" y="1340768"/>
            <a:ext cx="8820471" cy="5287332"/>
            <a:chOff x="323529" y="2419410"/>
            <a:chExt cx="7704855" cy="4208690"/>
          </a:xfrm>
        </p:grpSpPr>
        <p:grpSp>
          <p:nvGrpSpPr>
            <p:cNvPr id="10" name="Skupina 9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5" name="Skupina 4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3" name="Obrázek 2"/>
                  <p:cNvPicPr>
                    <a:picLocks noChangeAspect="1"/>
                  </p:cNvPicPr>
                  <p:nvPr/>
                </p:nvPicPr>
                <p:blipFill>
                  <a:blip r:embed="rId2"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4" name="Obrázek 3"/>
                  <p:cNvPicPr>
                    <a:picLocks noChangeAspect="1"/>
                  </p:cNvPicPr>
                  <p:nvPr/>
                </p:nvPicPr>
                <p:blipFill>
                  <a:blip r:embed="rId4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6" name="Obrázek 5"/>
                <p:cNvPicPr>
                  <a:picLocks noChangeAspect="1"/>
                </p:cNvPicPr>
                <p:nvPr/>
              </p:nvPicPr>
              <p:blipFill rotWithShape="1">
                <a:blip r:embed="rId6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7" name="Obrázek 6"/>
                <p:cNvPicPr>
                  <a:picLocks noChangeAspect="1"/>
                </p:cNvPicPr>
                <p:nvPr/>
              </p:nvPicPr>
              <p:blipFill rotWithShape="1">
                <a:blip r:embed="rId8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11" name="Obrázek 10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329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ALE NEVYTÁHNOU.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904" l="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4112" y="1690687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2848" y1="38095" x2="72848" y2="38095"/>
                        <a14:foregroundMark x1="72848" y1="38095" x2="72848" y2="380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632"/>
          <a:stretch/>
        </p:blipFill>
        <p:spPr>
          <a:xfrm>
            <a:off x="5004048" y="2603542"/>
            <a:ext cx="868396" cy="55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3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ZAVOLALI NA KAŠPÁRKA,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68760"/>
            <a:ext cx="4411797" cy="511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41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JESTLI TAM JÍT NEMŮŽE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1904762" cy="24190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2202575"/>
            <a:ext cx="1904762" cy="24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5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SAMI ŽE ZUB NEVYTÁHNOU,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633" y="1324443"/>
            <a:ext cx="4295775" cy="3476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6887" y1="29932" x2="66887" y2="29932"/>
                        <a14:foregroundMark x1="66887" y1="29932" x2="66887" y2="299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-15462" b="26032"/>
          <a:stretch/>
        </p:blipFill>
        <p:spPr>
          <a:xfrm>
            <a:off x="2776537" y="2204864"/>
            <a:ext cx="936104" cy="674073"/>
          </a:xfrm>
          <a:prstGeom prst="rect">
            <a:avLst/>
          </a:prstGeom>
        </p:spPr>
      </p:pic>
      <p:grpSp>
        <p:nvGrpSpPr>
          <p:cNvPr id="13" name="Skupina 12"/>
          <p:cNvGrpSpPr/>
          <p:nvPr/>
        </p:nvGrpSpPr>
        <p:grpSpPr>
          <a:xfrm>
            <a:off x="321337" y="2129933"/>
            <a:ext cx="8820471" cy="5287332"/>
            <a:chOff x="323529" y="2419410"/>
            <a:chExt cx="7704855" cy="4208690"/>
          </a:xfrm>
        </p:grpSpPr>
        <p:grpSp>
          <p:nvGrpSpPr>
            <p:cNvPr id="22" name="Skupina 21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24" name="Skupina 23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26" name="Skupina 25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29" name="Obrázek 28"/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BEBA8EAE-BF5A-486C-A8C5-ECC9F3942E4B}">
                        <a14:imgProps xmlns:a14="http://schemas.microsoft.com/office/drawing/2010/main">
                          <a14:imgLayer r:embed="rId7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30" name="Obrázek 29"/>
                  <p:cNvPicPr>
                    <a:picLocks noChangeAspect="1"/>
                  </p:cNvPicPr>
                  <p:nvPr/>
                </p:nvPicPr>
                <p:blipFill>
                  <a:blip r:embed="rId8">
                    <a:extLst>
                      <a:ext uri="{BEBA8EAE-BF5A-486C-A8C5-ECC9F3942E4B}">
                        <a14:imgProps xmlns:a14="http://schemas.microsoft.com/office/drawing/2010/main">
                          <a14:imgLayer r:embed="rId9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27" name="Obrázek 26"/>
                <p:cNvPicPr>
                  <a:picLocks noChangeAspect="1"/>
                </p:cNvPicPr>
                <p:nvPr/>
              </p:nvPicPr>
              <p:blipFill rotWithShape="1">
                <a:blip r:embed="rId10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28" name="Obrázek 27"/>
                <p:cNvPicPr>
                  <a:picLocks noChangeAspect="1"/>
                </p:cNvPicPr>
                <p:nvPr/>
              </p:nvPicPr>
              <p:blipFill rotWithShape="1">
                <a:blip r:embed="rId12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25" name="Obrázek 24"/>
              <p:cNvPicPr>
                <a:picLocks noChangeAspect="1"/>
              </p:cNvPicPr>
              <p:nvPr/>
            </p:nvPicPr>
            <p:blipFill rotWithShape="1">
              <a:blip r:embed="rId14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23" name="Obrázek 22"/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5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PROSÍ, AŤ JIM POMŮŽE.</a:t>
            </a:r>
            <a:endParaRPr lang="cs-CZ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323529" y="1340768"/>
            <a:ext cx="8820471" cy="5287332"/>
            <a:chOff x="323529" y="2419410"/>
            <a:chExt cx="7704855" cy="4208690"/>
          </a:xfrm>
        </p:grpSpPr>
        <p:grpSp>
          <p:nvGrpSpPr>
            <p:cNvPr id="16" name="Skupina 15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18" name="Skupina 17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20" name="Skupina 19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23" name="Obrázek 22"/>
                  <p:cNvPicPr>
                    <a:picLocks noChangeAspect="1"/>
                  </p:cNvPicPr>
                  <p:nvPr/>
                </p:nvPicPr>
                <p:blipFill>
                  <a:blip r:embed="rId3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24" name="Obrázek 23"/>
                  <p:cNvPicPr>
                    <a:picLocks noChangeAspect="1"/>
                  </p:cNvPicPr>
                  <p:nvPr/>
                </p:nvPicPr>
                <p:blipFill>
                  <a:blip r:embed="rId5">
                    <a:extLst>
                      <a:ext uri="{BEBA8EAE-BF5A-486C-A8C5-ECC9F3942E4B}">
                        <a14:imgProps xmlns:a14="http://schemas.microsoft.com/office/drawing/2010/main">
                          <a14:imgLayer r:embed="rId6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21" name="Obrázek 20"/>
                <p:cNvPicPr>
                  <a:picLocks noChangeAspect="1"/>
                </p:cNvPicPr>
                <p:nvPr/>
              </p:nvPicPr>
              <p:blipFill rotWithShape="1">
                <a:blip r:embed="rId7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22" name="Obrázek 21"/>
                <p:cNvPicPr>
                  <a:picLocks noChangeAspect="1"/>
                </p:cNvPicPr>
                <p:nvPr/>
              </p:nvPicPr>
              <p:blipFill rotWithShape="1">
                <a:blip r:embed="rId9">
                  <a:extLst>
                    <a:ext uri="{BEBA8EAE-BF5A-486C-A8C5-ECC9F3942E4B}">
                      <a14:imgProps xmlns:a14="http://schemas.microsoft.com/office/drawing/2010/main">
                        <a14:imgLayer r:embed="rId10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19" name="Obrázek 18"/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9015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KAŠPÁREK SE KOUKÁ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12776"/>
            <a:ext cx="4176464" cy="483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7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TO NA NĚJ HOUKÁ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1187624" y="2142469"/>
            <a:ext cx="7092279" cy="3259732"/>
            <a:chOff x="323529" y="2419410"/>
            <a:chExt cx="7704855" cy="4208690"/>
          </a:xfrm>
        </p:grpSpPr>
        <p:grpSp>
          <p:nvGrpSpPr>
            <p:cNvPr id="5" name="Skupina 4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7" name="Skupina 6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9" name="Skupina 8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12" name="Obrázek 11"/>
                  <p:cNvPicPr>
                    <a:picLocks noChangeAspect="1"/>
                  </p:cNvPicPr>
                  <p:nvPr/>
                </p:nvPicPr>
                <p:blipFill>
                  <a:blip r:embed="rId2"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13" name="Obrázek 12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0" name="Obrázek 9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11" name="Obrázek 10"/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8" name="Obrázek 7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0365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UVIDĚL TU CHÁSKU,</a:t>
            </a:r>
            <a:endParaRPr lang="cs-CZ" dirty="0"/>
          </a:p>
        </p:txBody>
      </p:sp>
      <p:grpSp>
        <p:nvGrpSpPr>
          <p:cNvPr id="12" name="Skupina 11"/>
          <p:cNvGrpSpPr/>
          <p:nvPr/>
        </p:nvGrpSpPr>
        <p:grpSpPr>
          <a:xfrm flipH="1">
            <a:off x="58986" y="756394"/>
            <a:ext cx="7880142" cy="4263246"/>
            <a:chOff x="323529" y="2419410"/>
            <a:chExt cx="7704855" cy="4208690"/>
          </a:xfrm>
        </p:grpSpPr>
        <p:grpSp>
          <p:nvGrpSpPr>
            <p:cNvPr id="10" name="Skupina 9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5" name="Skupina 4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3" name="Obrázek 2"/>
                  <p:cNvPicPr>
                    <a:picLocks noChangeAspect="1"/>
                  </p:cNvPicPr>
                  <p:nvPr/>
                </p:nvPicPr>
                <p:blipFill>
                  <a:blip r:embed="rId2"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4" name="Obrázek 3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6" name="Obrázek 5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7" name="Obrázek 6"/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11" name="Obrázek 10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1996" r="9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81327"/>
            <a:ext cx="429577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82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SÁHNUL PO OBLÁZKU.</a:t>
            </a:r>
            <a:endParaRPr lang="cs-CZ" dirty="0"/>
          </a:p>
        </p:txBody>
      </p:sp>
      <p:pic>
        <p:nvPicPr>
          <p:cNvPr id="7170" name="Picture 2" descr="C:\Users\Admin\AppData\Local\Microsoft\Windows\Temporary Internet Files\Content.IE5\GFW63OJB\MP9004330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56792"/>
            <a:ext cx="2928736" cy="438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52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OBLÁZEK DAL DO PRAKU,</a:t>
            </a:r>
            <a:endParaRPr lang="cs-CZ" dirty="0"/>
          </a:p>
        </p:txBody>
      </p:sp>
      <p:pic>
        <p:nvPicPr>
          <p:cNvPr id="1026" name="Picture 2" descr="C:\Users\Admin\AppData\Local\Microsoft\Windows\Temporary Internet Files\Content.IE5\AE9XKLFP\MC900346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3726368" cy="427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12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VYSTŘELIL S NÍM PO DRAKU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1720" y="1628800"/>
            <a:ext cx="4938170" cy="399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9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 PO DECHU LAPNUL,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2" l="1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02857" y="1988840"/>
            <a:ext cx="429577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3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ZAŘVAL, HUBU SKLAPNUL.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130" b="42731"/>
          <a:stretch/>
        </p:blipFill>
        <p:spPr>
          <a:xfrm>
            <a:off x="2424112" y="1690687"/>
            <a:ext cx="6228821" cy="5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7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ZAKOUSNUL TA STRAŠIDLA,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 flipH="1">
            <a:off x="827584" y="1817147"/>
            <a:ext cx="7880142" cy="4263246"/>
            <a:chOff x="323529" y="2419410"/>
            <a:chExt cx="7704855" cy="4208690"/>
          </a:xfrm>
        </p:grpSpPr>
        <p:grpSp>
          <p:nvGrpSpPr>
            <p:cNvPr id="6" name="Skupina 5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10" name="Skupina 9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13" name="Obrázek 12"/>
                  <p:cNvPicPr>
                    <a:picLocks noChangeAspect="1"/>
                  </p:cNvPicPr>
                  <p:nvPr/>
                </p:nvPicPr>
                <p:blipFill>
                  <a:blip r:embed="rId2"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14" name="Obrázek 13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1" name="Obrázek 10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12" name="Obrázek 11"/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1109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JSOU Z NICH TEĎKA POVIDLA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88" b="45029"/>
          <a:stretch/>
        </p:blipFill>
        <p:spPr>
          <a:xfrm>
            <a:off x="1979712" y="1165652"/>
            <a:ext cx="5472608" cy="488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9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ČARODĚJE ROZPŮLIL,</a:t>
            </a:r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71" b="99738" l="1200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52241">
            <a:off x="2333866" y="646824"/>
            <a:ext cx="3962657" cy="605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02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PODVODNÍK TO STEJNĚ BYL.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99792" y="1609725"/>
            <a:ext cx="3350865" cy="512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JE TO PROSTĚ SLAST,</a:t>
            </a:r>
            <a:endParaRPr lang="cs-CZ" dirty="0"/>
          </a:p>
        </p:txBody>
      </p:sp>
      <p:sp>
        <p:nvSpPr>
          <p:cNvPr id="4" name="Srdce 3"/>
          <p:cNvSpPr/>
          <p:nvPr/>
        </p:nvSpPr>
        <p:spPr>
          <a:xfrm>
            <a:off x="3347864" y="2924944"/>
            <a:ext cx="2160240" cy="2088232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00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NEDĚSÍ UŽ VLAST,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8MEDROC4\MC90040573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5544616" cy="358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52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STRAŠIDLA A ČARODĚJ,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 flipH="1">
            <a:off x="827584" y="1817147"/>
            <a:ext cx="7880142" cy="4263246"/>
            <a:chOff x="323529" y="2419410"/>
            <a:chExt cx="7704855" cy="4208690"/>
          </a:xfrm>
        </p:grpSpPr>
        <p:grpSp>
          <p:nvGrpSpPr>
            <p:cNvPr id="6" name="Skupina 5"/>
            <p:cNvGrpSpPr/>
            <p:nvPr/>
          </p:nvGrpSpPr>
          <p:grpSpPr>
            <a:xfrm>
              <a:off x="323529" y="2419410"/>
              <a:ext cx="7416824" cy="3653732"/>
              <a:chOff x="-16042" y="1370146"/>
              <a:chExt cx="8532761" cy="4702996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-16042" y="1916832"/>
                <a:ext cx="7247500" cy="3596090"/>
                <a:chOff x="0" y="2026840"/>
                <a:chExt cx="9358138" cy="4422186"/>
              </a:xfrm>
            </p:grpSpPr>
            <p:grpSp>
              <p:nvGrpSpPr>
                <p:cNvPr id="10" name="Skupina 9"/>
                <p:cNvGrpSpPr/>
                <p:nvPr/>
              </p:nvGrpSpPr>
              <p:grpSpPr>
                <a:xfrm>
                  <a:off x="0" y="2026840"/>
                  <a:ext cx="5136863" cy="4316170"/>
                  <a:chOff x="813752" y="1691102"/>
                  <a:chExt cx="6072967" cy="5281355"/>
                </a:xfrm>
              </p:grpSpPr>
              <p:pic>
                <p:nvPicPr>
                  <p:cNvPr id="13" name="Obrázek 12"/>
                  <p:cNvPicPr>
                    <a:picLocks noChangeAspect="1"/>
                  </p:cNvPicPr>
                  <p:nvPr/>
                </p:nvPicPr>
                <p:blipFill>
                  <a:blip r:embed="rId2"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backgroundRemoval t="0" b="96073" l="0" r="9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7584" y="1691102"/>
                    <a:ext cx="3456384" cy="5281355"/>
                  </a:xfrm>
                  <a:prstGeom prst="rect">
                    <a:avLst/>
                  </a:prstGeom>
                </p:spPr>
              </p:pic>
              <p:pic>
                <p:nvPicPr>
                  <p:cNvPr id="14" name="Obrázek 13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9763" b="97493" l="9798" r="96486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752" y="1955647"/>
                    <a:ext cx="6072967" cy="4902353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1" name="Obrázek 10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98417" l="9798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0370"/>
                <a:stretch/>
              </p:blipFill>
              <p:spPr>
                <a:xfrm>
                  <a:off x="3707904" y="2348880"/>
                  <a:ext cx="3028742" cy="4100146"/>
                </a:xfrm>
                <a:prstGeom prst="rect">
                  <a:avLst/>
                </a:prstGeom>
              </p:spPr>
            </p:pic>
            <p:pic>
              <p:nvPicPr>
                <p:cNvPr id="12" name="Obrázek 11"/>
                <p:cNvPicPr>
                  <a:picLocks noChangeAspect="1"/>
                </p:cNvPicPr>
                <p:nvPr/>
              </p:nvPicPr>
              <p:blipFill rotWithShape="1"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9923" b="99613" l="9904" r="89989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76" r="23915"/>
                <a:stretch/>
              </p:blipFill>
              <p:spPr>
                <a:xfrm>
                  <a:off x="5136863" y="2644870"/>
                  <a:ext cx="4221275" cy="3802092"/>
                </a:xfrm>
                <a:prstGeom prst="rect">
                  <a:avLst/>
                </a:prstGeom>
              </p:spPr>
            </p:pic>
          </p:grpSp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4253" b="83247" l="43344" r="8498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449" r="13464" b="16023"/>
              <a:stretch/>
            </p:blipFill>
            <p:spPr>
              <a:xfrm>
                <a:off x="5596854" y="1370146"/>
                <a:ext cx="2919865" cy="4702996"/>
              </a:xfrm>
              <a:prstGeom prst="rect">
                <a:avLst/>
              </a:prstGeom>
            </p:spPr>
          </p:pic>
        </p:grpSp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4820" b="83119" l="19489" r="43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09" t="15744" r="54555" b="16666"/>
            <a:stretch/>
          </p:blipFill>
          <p:spPr>
            <a:xfrm>
              <a:off x="6012160" y="2708920"/>
              <a:ext cx="2016224" cy="3919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9329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KAŠPÁREK JE DOBRODĚJ.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96752"/>
            <a:ext cx="4459657" cy="5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4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BOLEL ZUB ZAS DÁL,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1720" y="1484784"/>
            <a:ext cx="5706859" cy="461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 UŽ SE HO MÁLO BÁL,</a:t>
            </a:r>
            <a:endParaRPr lang="cs-CZ" dirty="0"/>
          </a:p>
        </p:txBody>
      </p:sp>
      <p:pic>
        <p:nvPicPr>
          <p:cNvPr id="3076" name="Picture 4" descr="C:\Users\Admin\AppData\Local\Microsoft\Windows\Temporary Internet Files\Content.IE5\YV7DYQZH\MC9002325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56792"/>
            <a:ext cx="3024335" cy="416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92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MLADÉ PANNY NEMOH´ ŽRÁT,</a:t>
            </a:r>
            <a:endParaRPr lang="cs-CZ" dirty="0"/>
          </a:p>
        </p:txBody>
      </p:sp>
      <p:pic>
        <p:nvPicPr>
          <p:cNvPr id="4101" name="Picture 5" descr="C:\Users\Admin\AppData\Local\Microsoft\Windows\Temporary Internet Files\Content.IE5\AE9XKLFP\MC90043010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80728"/>
            <a:ext cx="3556719" cy="711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8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1143000"/>
          </a:xfrm>
        </p:spPr>
        <p:txBody>
          <a:bodyPr/>
          <a:lstStyle/>
          <a:p>
            <a:r>
              <a:rPr lang="cs-CZ" dirty="0" smtClean="0"/>
              <a:t>ŘÍDKÉ KAŠE MOH´ JEN SÁT.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260" l="177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6900416" cy="558459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63" b="53860" l="9265" r="37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28" r="58744" b="40054"/>
          <a:stretch/>
        </p:blipFill>
        <p:spPr>
          <a:xfrm rot="2916990" flipH="1">
            <a:off x="1452800" y="2469598"/>
            <a:ext cx="1867731" cy="366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3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3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DUPY, DUPY, DUP,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448" flipH="1">
            <a:off x="4940131" y="2159323"/>
            <a:ext cx="2095046" cy="37872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441">
            <a:off x="1919156" y="2159323"/>
            <a:ext cx="2095046" cy="37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DRAKA BOLÍ ZUB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295775" cy="3476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88976"/>
            <a:ext cx="2864192" cy="278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9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734481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Reference:</a:t>
            </a:r>
          </a:p>
          <a:p>
            <a:endParaRPr lang="cs-CZ" dirty="0"/>
          </a:p>
          <a:p>
            <a:r>
              <a:rPr lang="cs-CZ" dirty="0" smtClean="0"/>
              <a:t>Drak: </a:t>
            </a:r>
          </a:p>
          <a:p>
            <a:r>
              <a:rPr lang="cs-CZ" dirty="0" smtClean="0"/>
              <a:t>Pohádkové </a:t>
            </a:r>
            <a:r>
              <a:rPr lang="cs-CZ" dirty="0"/>
              <a:t>omalovánky. </a:t>
            </a:r>
            <a:r>
              <a:rPr lang="cs-CZ" i="1" dirty="0"/>
              <a:t>Předškoláci.cz</a:t>
            </a:r>
            <a:r>
              <a:rPr lang="cs-CZ" dirty="0"/>
              <a:t> [online]. [cit. 2012-03-04]. Dostupné z: </a:t>
            </a:r>
            <a:r>
              <a:rPr lang="cs-CZ" dirty="0">
                <a:hlinkClick r:id="rId2"/>
              </a:rPr>
              <a:t>http://www.predskolaci.cz/?</a:t>
            </a:r>
            <a:r>
              <a:rPr lang="cs-CZ" dirty="0" smtClean="0">
                <a:hlinkClick r:id="rId2"/>
              </a:rPr>
              <a:t>tag=drak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Stopy, oblázky, prak, srdce, ČR, skákající dívka, princezna:</a:t>
            </a:r>
          </a:p>
          <a:p>
            <a:r>
              <a:rPr lang="cs-CZ" dirty="0" smtClean="0"/>
              <a:t>obrázky jsou dostupné pod licencí Microsoft Office 2010 na Office.com</a:t>
            </a:r>
          </a:p>
          <a:p>
            <a:endParaRPr lang="cs-CZ" dirty="0"/>
          </a:p>
          <a:p>
            <a:r>
              <a:rPr lang="cs-CZ" dirty="0" smtClean="0"/>
              <a:t>Ostatní soukromý archiv autorky</a:t>
            </a:r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67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679</Words>
  <Application>Microsoft Office PowerPoint</Application>
  <PresentationFormat>Předvádění na obrazovce (4:3)</PresentationFormat>
  <Paragraphs>156</Paragraphs>
  <Slides>120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120</vt:i4>
      </vt:variant>
    </vt:vector>
  </HeadingPairs>
  <TitlesOfParts>
    <vt:vector size="121" baseType="lpstr">
      <vt:lpstr>Motiv systému Office</vt:lpstr>
      <vt:lpstr>Prezentace aplikace PowerPoint</vt:lpstr>
      <vt:lpstr>Prezentace aplikace PowerPoint</vt:lpstr>
      <vt:lpstr>Draka bolí zub</vt:lpstr>
      <vt:lpstr>Prezentace aplikace PowerPoint</vt:lpstr>
      <vt:lpstr>DRAKA BOLÍ ZUB </vt:lpstr>
      <vt:lpstr>Prezentace aplikace PowerPoint</vt:lpstr>
      <vt:lpstr>DRAKA BOLÍ ZUB </vt:lpstr>
      <vt:lpstr>KOUZELNÍK MU NAVRHNUL,</vt:lpstr>
      <vt:lpstr>ŽE BY MU HO VYTRHNUL.</vt:lpstr>
      <vt:lpstr>OHNIVÝ DRAK SOUHLASÍ,</vt:lpstr>
      <vt:lpstr>OHEŇ V HUBĚ UHASÍ.</vt:lpstr>
      <vt:lpstr>KOUZELNÍK VZAL KLEŠTĚ,</vt:lpstr>
      <vt:lpstr>NEVIKLÁ SE JEŠTĚ,</vt:lpstr>
      <vt:lpstr>TÁHNE, TÁHNE, TÁHNE,</vt:lpstr>
      <vt:lpstr>ALE NEVYTÁHNE.</vt:lpstr>
      <vt:lpstr>Prezentace aplikace PowerPoint</vt:lpstr>
      <vt:lpstr>DRAKA BOLÍ ZUB </vt:lpstr>
      <vt:lpstr>Prezentace aplikace PowerPoint</vt:lpstr>
      <vt:lpstr>DRAKA BOLÍ ZUB </vt:lpstr>
      <vt:lpstr>ZAVOLAL NA JEŽIBABU</vt:lpstr>
      <vt:lpstr>JESTLI TAM JÍT NEMŮŽE</vt:lpstr>
      <vt:lpstr>SÁM ŽE TEN ZUB NEVYTÁHNE,</vt:lpstr>
      <vt:lpstr>PROSÍ, AŤ MU POMŮŽE.</vt:lpstr>
      <vt:lpstr>JEŽIBABA NEMÁ ZBYTÍ</vt:lpstr>
      <vt:lpstr>ZA KOUZELNÍKA SE CHYTÍ.</vt:lpstr>
      <vt:lpstr>TÁHNOU, TÁHNOU, TÁHNOU,</vt:lpstr>
      <vt:lpstr>ALE NEVYTÁHNOU.</vt:lpstr>
      <vt:lpstr>Prezentace aplikace PowerPoint</vt:lpstr>
      <vt:lpstr>DRAKA BOLÍ ZUB </vt:lpstr>
      <vt:lpstr>Prezentace aplikace PowerPoint</vt:lpstr>
      <vt:lpstr>DRAKA BOLÍ ZUB </vt:lpstr>
      <vt:lpstr>ZAVOLALI NA VODNÍKA</vt:lpstr>
      <vt:lpstr>JESTLI TAM JÍT NEMŮŽE</vt:lpstr>
      <vt:lpstr>SAMI ŽE ZUB NEVYTÁHNOU,</vt:lpstr>
      <vt:lpstr>PROSÍ, AŤ JIM POMŮŽE.</vt:lpstr>
      <vt:lpstr>ANI VODNÍK NEMÁ ZBYTÍ</vt:lpstr>
      <vt:lpstr>ZA JEŽIBABU SE CHYTÍ.</vt:lpstr>
      <vt:lpstr>TÁHNOU, TÁHNOU, TÁHNOU,</vt:lpstr>
      <vt:lpstr>ALE NEVYTÁHNOU.</vt:lpstr>
      <vt:lpstr>Prezentace aplikace PowerPoint</vt:lpstr>
      <vt:lpstr>DRAKA BOLÍ ZUB </vt:lpstr>
      <vt:lpstr>Prezentace aplikace PowerPoint</vt:lpstr>
      <vt:lpstr>DRAKA BOLÍ ZUB </vt:lpstr>
      <vt:lpstr>ZAVOLALI KLEKÁNICI,</vt:lpstr>
      <vt:lpstr>JESTLI TAM JÍT NEMŮŽE,</vt:lpstr>
      <vt:lpstr>SAMI ŽE ZUB NEVYTÁHNOU,</vt:lpstr>
      <vt:lpstr>PROSÍ, AŤ JIM POMŮŽE.</vt:lpstr>
      <vt:lpstr>KLEKÁNICE NEMÁ ZBYTÍ</vt:lpstr>
      <vt:lpstr>ZA VODNÍKA HNED SE CHYTÍ.</vt:lpstr>
      <vt:lpstr>TÁHNOU, TÁHNOU, TÁHNOU,</vt:lpstr>
      <vt:lpstr>ALE NEVYTÁHNOU.</vt:lpstr>
      <vt:lpstr>Prezentace aplikace PowerPoint</vt:lpstr>
      <vt:lpstr>DRAKA BOLÍ ZUB </vt:lpstr>
      <vt:lpstr>Prezentace aplikace PowerPoint</vt:lpstr>
      <vt:lpstr>DRAKA BOLÍ ZUB </vt:lpstr>
      <vt:lpstr>ZAVOLALI BÍLOU PANÍ</vt:lpstr>
      <vt:lpstr>JESTLI TAM JÍT NEMŮŽE</vt:lpstr>
      <vt:lpstr>SAMI ŽE ZUB NEVYTÁHNOU,</vt:lpstr>
      <vt:lpstr>PROSÍ, AŤ JIM POMŮŽE.</vt:lpstr>
      <vt:lpstr>BÍLÁ PANÍ NEMÁ ZBYTÍ,</vt:lpstr>
      <vt:lpstr>ZA KLEKÁNICI SE CHYTÍ.</vt:lpstr>
      <vt:lpstr>TÁHNOU, TÁHNOU, TÁHNOU,</vt:lpstr>
      <vt:lpstr>ALE NEVYTÁHNOU.</vt:lpstr>
      <vt:lpstr>Prezentace aplikace PowerPoint</vt:lpstr>
      <vt:lpstr>DRAKA BOLÍ ZUB </vt:lpstr>
      <vt:lpstr>Prezentace aplikace PowerPoint</vt:lpstr>
      <vt:lpstr>DRAKA BOLÍ ZUB </vt:lpstr>
      <vt:lpstr>Prezentace aplikace PowerPoint</vt:lpstr>
      <vt:lpstr>DRAKA BOLÍ ZUB </vt:lpstr>
      <vt:lpstr>Prezentace aplikace PowerPoint</vt:lpstr>
      <vt:lpstr>DRAKA BOLÍ ZUB </vt:lpstr>
      <vt:lpstr>ZAVOLALI NA HEJKALA,</vt:lpstr>
      <vt:lpstr>JESTLI TAM JÍT NEMŮŽE</vt:lpstr>
      <vt:lpstr>SAMI ŽE ZUB NEVYTÁHNOU,</vt:lpstr>
      <vt:lpstr>PROSÍ, AŤ JIM POMŮŽE.</vt:lpstr>
      <vt:lpstr>ANI HEJKAL NEMÁ ZBYTÍ,</vt:lpstr>
      <vt:lpstr>BÍLOU PANÍ VZADU CHYTÍ.</vt:lpstr>
      <vt:lpstr>TÁHNOU, TÁHNOU, TÁHNOU,</vt:lpstr>
      <vt:lpstr>ALE NEVYTÁHNOU.</vt:lpstr>
      <vt:lpstr>Prezentace aplikace PowerPoint</vt:lpstr>
      <vt:lpstr>DRAKA BOLÍ ZUB </vt:lpstr>
      <vt:lpstr>Prezentace aplikace PowerPoint</vt:lpstr>
      <vt:lpstr>DRAKA BOLÍ ZUB </vt:lpstr>
      <vt:lpstr>ZAVOLALI NA KAŠPÁRKA,</vt:lpstr>
      <vt:lpstr>JESTLI TAM JÍT NEMŮŽE</vt:lpstr>
      <vt:lpstr>SAMI ŽE ZUB NEVYTÁHNOU,</vt:lpstr>
      <vt:lpstr>PROSÍ, AŤ JIM POMŮŽE.</vt:lpstr>
      <vt:lpstr>KAŠPÁREK SE KOUKÁ</vt:lpstr>
      <vt:lpstr>KDO TO NA NĚJ HOUKÁ</vt:lpstr>
      <vt:lpstr>UVIDĚL TU CHÁSKU,</vt:lpstr>
      <vt:lpstr>SÁHNUL PO OBLÁZKU.</vt:lpstr>
      <vt:lpstr>Prezentace aplikace PowerPoint</vt:lpstr>
      <vt:lpstr>DRAKA BOLÍ ZUB </vt:lpstr>
      <vt:lpstr>Prezentace aplikace PowerPoint</vt:lpstr>
      <vt:lpstr>DRAKA BOLÍ ZUB </vt:lpstr>
      <vt:lpstr>OBLÁZEK DAL DO PRAKU,</vt:lpstr>
      <vt:lpstr>VYSTŘELIL S NÍM PO DRAKU</vt:lpstr>
      <vt:lpstr>DRAK PO DECHU LAPNUL,</vt:lpstr>
      <vt:lpstr>ZAŘVAL, HUBU SKLAPNUL.</vt:lpstr>
      <vt:lpstr>ZAKOUSNUL TA STRAŠIDLA,</vt:lpstr>
      <vt:lpstr>JSOU Z NICH TEĎKA POVIDLA</vt:lpstr>
      <vt:lpstr>ČARODĚJE ROZPŮLIL,</vt:lpstr>
      <vt:lpstr>PODVODNÍK TO STEJNĚ BYL.</vt:lpstr>
      <vt:lpstr>Prezentace aplikace PowerPoint</vt:lpstr>
      <vt:lpstr>DRAKA BOLÍ ZUB </vt:lpstr>
      <vt:lpstr>Prezentace aplikace PowerPoint</vt:lpstr>
      <vt:lpstr>DRAKA BOLÍ ZUB </vt:lpstr>
      <vt:lpstr>JE TO PROSTĚ SLAST,</vt:lpstr>
      <vt:lpstr>NEDĚSÍ UŽ VLAST,</vt:lpstr>
      <vt:lpstr>STRAŠIDLA A ČARODĚJ,</vt:lpstr>
      <vt:lpstr>KAŠPÁREK JE DOBRODĚJ.</vt:lpstr>
      <vt:lpstr>DRAKA BOLEL ZUB ZAS DÁL,</vt:lpstr>
      <vt:lpstr>LID UŽ SE HO MÁLO BÁL,</vt:lpstr>
      <vt:lpstr>MLADÉ PANNY NEMOH´ ŽRÁT,</vt:lpstr>
      <vt:lpstr>ŘÍDKÉ KAŠE MOH´ JEN SÁT.</vt:lpstr>
      <vt:lpstr>Prezentace aplikace PowerPoint</vt:lpstr>
      <vt:lpstr>DRAKA BOLÍ ZUB </vt:lpstr>
      <vt:lpstr>Prezentace aplikace PowerPoint</vt:lpstr>
      <vt:lpstr>DRAKA BOLÍ ZUB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Draka bolí zub</dc:title>
  <dc:creator>Admin</dc:creator>
  <cp:lastModifiedBy>Admin</cp:lastModifiedBy>
  <cp:revision>23</cp:revision>
  <dcterms:created xsi:type="dcterms:W3CDTF">2012-03-04T16:13:32Z</dcterms:created>
  <dcterms:modified xsi:type="dcterms:W3CDTF">2012-05-20T08:47:05Z</dcterms:modified>
</cp:coreProperties>
</file>