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492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143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589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61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975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688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136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693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094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348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27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91AF6-D7B1-4F0A-9F0F-C00B1CA97A43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C8B25-6E2E-4E86-A765-801650877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574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480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</a:t>
            </a:r>
            <a:r>
              <a:rPr lang="en-US" dirty="0" smtClean="0"/>
              <a:t>e 2</a:t>
            </a:r>
            <a:r>
              <a:rPr lang="cs-CZ" dirty="0" smtClean="0"/>
              <a:t>. ročníku. Žáci si jejím prostřednictvím osvojí lidovou píseň </a:t>
            </a:r>
            <a:r>
              <a:rPr lang="en-US" dirty="0" smtClean="0"/>
              <a:t>J</a:t>
            </a:r>
            <a:r>
              <a:rPr lang="cs-CZ" dirty="0" smtClean="0"/>
              <a:t>á mám koně. Prezentace je časována na karaoke verzi písně z CD Dětské karaoke (doprovody lidových písní a koled), vydaném v roce 2008, distribuovaném na www.skolnipotreby.cz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0"/>
    </mc:Choice>
    <mc:Fallback xmlns="">
      <p:transition spd="slow" advTm="18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4447140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r>
                        <a:rPr lang="cs-CZ" baseline="0" dirty="0" smtClean="0"/>
                        <a:t> mám koně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03/2012</a:t>
                      </a:r>
                    </a:p>
                    <a:p>
                      <a:r>
                        <a:rPr lang="cs-CZ" dirty="0" smtClean="0"/>
                        <a:t>2.4.2012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2"/>
    </mc:Choice>
    <mc:Fallback xmlns="">
      <p:transition spd="slow" advTm="151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Já mám koně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05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0"/>
    </mc:Choice>
    <mc:Fallback xmlns="">
      <p:transition spd="slow" advTm="2170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852936"/>
            <a:ext cx="8229600" cy="3426009"/>
          </a:xfrm>
        </p:spPr>
        <p:txBody>
          <a:bodyPr>
            <a:normAutofit/>
          </a:bodyPr>
          <a:lstStyle/>
          <a:p>
            <a:r>
              <a:rPr lang="cs-CZ" dirty="0" smtClean="0"/>
              <a:t>Já mám koně, vraný koně, </a:t>
            </a:r>
            <a:br>
              <a:rPr lang="cs-CZ" dirty="0" smtClean="0"/>
            </a:br>
            <a:r>
              <a:rPr lang="cs-CZ" dirty="0" smtClean="0"/>
              <a:t>to jsou koně mý.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24922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048233" cy="458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56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59"/>
    </mc:Choice>
    <mc:Fallback xmlns="">
      <p:transition spd="slow" advTm="13259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2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já jim dám ovsa, </a:t>
            </a:r>
          </a:p>
          <a:p>
            <a:r>
              <a:rPr lang="cs-CZ" sz="3200" dirty="0" smtClean="0"/>
              <a:t>oni skáčou </a:t>
            </a:r>
          </a:p>
          <a:p>
            <a:r>
              <a:rPr lang="cs-CZ" sz="3200" dirty="0" err="1" smtClean="0"/>
              <a:t>hopsa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 descr="C:\Users\Admin\AppData\Local\Microsoft\Windows\Temporary Internet Files\Content.IE5\DE4CGPLA\MC900331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24875"/>
            <a:ext cx="1815220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AE9XKLFP\MP90042366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14" r="3452"/>
          <a:stretch/>
        </p:blipFill>
        <p:spPr bwMode="auto">
          <a:xfrm>
            <a:off x="3645643" y="0"/>
            <a:ext cx="548854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81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0"/>
    </mc:Choice>
    <mc:Fallback xmlns="">
      <p:transition spd="slow" advTm="472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852936"/>
            <a:ext cx="8229600" cy="3426009"/>
          </a:xfrm>
        </p:spPr>
        <p:txBody>
          <a:bodyPr>
            <a:normAutofit/>
          </a:bodyPr>
          <a:lstStyle/>
          <a:p>
            <a:r>
              <a:rPr lang="cs-CZ" dirty="0" smtClean="0"/>
              <a:t>Já mám koně, vraný koně, </a:t>
            </a:r>
            <a:br>
              <a:rPr lang="cs-CZ" dirty="0" smtClean="0"/>
            </a:br>
            <a:r>
              <a:rPr lang="cs-CZ" dirty="0" smtClean="0"/>
              <a:t>to jsou koně mý.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24922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048233" cy="458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97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80"/>
    </mc:Choice>
    <mc:Fallback xmlns="">
      <p:transition spd="slow" advTm="1418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3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já jim dám obroku, </a:t>
            </a:r>
          </a:p>
          <a:p>
            <a:r>
              <a:rPr lang="cs-CZ" sz="3200" dirty="0" smtClean="0"/>
              <a:t>oni skáčou </a:t>
            </a:r>
          </a:p>
          <a:p>
            <a:r>
              <a:rPr lang="cs-CZ" sz="3200" dirty="0" smtClean="0"/>
              <a:t>do skoku.</a:t>
            </a:r>
            <a:endParaRPr lang="cs-CZ" sz="3200" dirty="0"/>
          </a:p>
        </p:txBody>
      </p:sp>
      <p:pic>
        <p:nvPicPr>
          <p:cNvPr id="2051" name="Picture 3" descr="C:\Users\Admin\AppData\Local\Microsoft\Windows\Temporary Internet Files\Content.IE5\XDF6EYBF\MP9004092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957" y="0"/>
            <a:ext cx="4603275" cy="690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F2TH9RZ9\MC900209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3224843"/>
            <a:ext cx="2304256" cy="332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471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59"/>
    </mc:Choice>
    <mc:Fallback xmlns="">
      <p:transition spd="slow" advTm="5159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852936"/>
            <a:ext cx="8229600" cy="3426009"/>
          </a:xfrm>
        </p:spPr>
        <p:txBody>
          <a:bodyPr>
            <a:normAutofit/>
          </a:bodyPr>
          <a:lstStyle/>
          <a:p>
            <a:r>
              <a:rPr lang="cs-CZ" dirty="0" smtClean="0"/>
              <a:t>Já mám koně, vraný koně, </a:t>
            </a:r>
            <a:br>
              <a:rPr lang="cs-CZ" dirty="0" smtClean="0"/>
            </a:br>
            <a:r>
              <a:rPr lang="cs-CZ" dirty="0" smtClean="0"/>
              <a:t>to jsou koně mý.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24922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048233" cy="458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31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37"/>
    </mc:Choice>
    <mc:Fallback xmlns="">
      <p:transition spd="slow" advTm="14237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3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 já jim dám jetele, </a:t>
            </a:r>
          </a:p>
          <a:p>
            <a:r>
              <a:rPr lang="cs-CZ" sz="3200" dirty="0" smtClean="0"/>
              <a:t>oni skáčou </a:t>
            </a:r>
          </a:p>
          <a:p>
            <a:r>
              <a:rPr lang="cs-CZ" sz="3200" dirty="0" smtClean="0"/>
              <a:t>vesele.</a:t>
            </a:r>
            <a:endParaRPr lang="cs-CZ" sz="3200" dirty="0"/>
          </a:p>
        </p:txBody>
      </p:sp>
      <p:pic>
        <p:nvPicPr>
          <p:cNvPr id="4099" name="Picture 3" descr="C:\Users\Admin\AppData\Local\Microsoft\Windows\Temporary Internet Files\Content.IE5\YNIH6G2N\MC9002870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3356270" cy="260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MGI1UWGT\MP9002629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834" y="-1"/>
            <a:ext cx="462915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43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8"/>
    </mc:Choice>
    <mc:Fallback xmlns="">
      <p:transition spd="slow" advTm="497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852936"/>
            <a:ext cx="8229600" cy="3426009"/>
          </a:xfrm>
        </p:spPr>
        <p:txBody>
          <a:bodyPr>
            <a:normAutofit/>
          </a:bodyPr>
          <a:lstStyle/>
          <a:p>
            <a:r>
              <a:rPr lang="cs-CZ" dirty="0" smtClean="0"/>
              <a:t>Já mám koně, vraný koně, </a:t>
            </a:r>
            <a:br>
              <a:rPr lang="cs-CZ" dirty="0" smtClean="0"/>
            </a:br>
            <a:r>
              <a:rPr lang="cs-CZ" dirty="0" smtClean="0"/>
              <a:t>to jsou koně mý.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24922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GFW63OJB\MC900318938[1].wmf"/>
          <p:cNvPicPr>
            <a:picLocks noChangeAspect="1"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048233" cy="458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75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7"/>
    </mc:Choice>
    <mc:Fallback xmlns="">
      <p:transition spd="slow" advTm="6467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174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Já mám koně</vt:lpstr>
      <vt:lpstr>Já mám koně, vraný koně,  to jsou koně mý.</vt:lpstr>
      <vt:lpstr>Prezentace aplikace PowerPoint</vt:lpstr>
      <vt:lpstr>Já mám koně, vraný koně,  to jsou koně mý.</vt:lpstr>
      <vt:lpstr>Prezentace aplikace PowerPoint</vt:lpstr>
      <vt:lpstr>Já mám koně, vraný koně,  to jsou koně mý.</vt:lpstr>
      <vt:lpstr>Prezentace aplikace PowerPoint</vt:lpstr>
      <vt:lpstr>Já mám koně, vraný koně,  to jsou koně mý.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mám koně</dc:title>
  <dc:creator>Admin</dc:creator>
  <cp:lastModifiedBy>Admin</cp:lastModifiedBy>
  <cp:revision>5</cp:revision>
  <dcterms:created xsi:type="dcterms:W3CDTF">2012-03-10T13:07:18Z</dcterms:created>
  <dcterms:modified xsi:type="dcterms:W3CDTF">2012-05-23T14:03:04Z</dcterms:modified>
</cp:coreProperties>
</file>