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67" r:id="rId3"/>
    <p:sldId id="256" r:id="rId4"/>
    <p:sldId id="257" r:id="rId5"/>
    <p:sldId id="258" r:id="rId6"/>
    <p:sldId id="259" r:id="rId7"/>
    <p:sldId id="260" r:id="rId8"/>
    <p:sldId id="261" r:id="rId9"/>
    <p:sldId id="262" r:id="rId10"/>
    <p:sldId id="263" r:id="rId11"/>
    <p:sldId id="264" r:id="rId12"/>
    <p:sldId id="265"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755" autoAdjust="0"/>
    <p:restoredTop sz="94660"/>
  </p:normalViewPr>
  <p:slideViewPr>
    <p:cSldViewPr>
      <p:cViewPr varScale="1">
        <p:scale>
          <a:sx n="88" d="100"/>
          <a:sy n="88" d="100"/>
        </p:scale>
        <p:origin x="-1344"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59471EE-9547-4B29-9A0B-744FA97E3F3B}"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2461067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9471EE-9547-4B29-9A0B-744FA97E3F3B}"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35417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59471EE-9547-4B29-9A0B-744FA97E3F3B}"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928876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59471EE-9547-4B29-9A0B-744FA97E3F3B}" type="datetimeFigureOut">
              <a:rPr lang="cs-CZ" smtClean="0"/>
              <a:t>23.5.2012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1222894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59471EE-9547-4B29-9A0B-744FA97E3F3B}" type="datetimeFigureOut">
              <a:rPr lang="cs-CZ" smtClean="0"/>
              <a:t>23.5.2012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1730486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59471EE-9547-4B29-9A0B-744FA97E3F3B}" type="datetimeFigureOut">
              <a:rPr lang="cs-CZ" smtClean="0"/>
              <a:t>23.5.2012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2670498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59471EE-9547-4B29-9A0B-744FA97E3F3B}" type="datetimeFigureOut">
              <a:rPr lang="cs-CZ" smtClean="0"/>
              <a:t>23.5.2012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2139271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59471EE-9547-4B29-9A0B-744FA97E3F3B}" type="datetimeFigureOut">
              <a:rPr lang="cs-CZ" smtClean="0"/>
              <a:t>23.5.2012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739362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59471EE-9547-4B29-9A0B-744FA97E3F3B}" type="datetimeFigureOut">
              <a:rPr lang="cs-CZ" smtClean="0"/>
              <a:t>23.5.2012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1245980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9471EE-9547-4B29-9A0B-744FA97E3F3B}"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858095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9471EE-9547-4B29-9A0B-744FA97E3F3B}" type="datetimeFigureOut">
              <a:rPr lang="cs-CZ" smtClean="0"/>
              <a:t>23.5.2012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2CBC77A-3CFF-4E40-893E-65C1D53BB387}" type="slidenum">
              <a:rPr lang="cs-CZ" smtClean="0"/>
              <a:t>‹#›</a:t>
            </a:fld>
            <a:endParaRPr lang="cs-CZ"/>
          </a:p>
        </p:txBody>
      </p:sp>
    </p:spTree>
    <p:extLst>
      <p:ext uri="{BB962C8B-B14F-4D97-AF65-F5344CB8AC3E}">
        <p14:creationId xmlns:p14="http://schemas.microsoft.com/office/powerpoint/2010/main" val="870203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71EE-9547-4B29-9A0B-744FA97E3F3B}" type="datetimeFigureOut">
              <a:rPr lang="cs-CZ" smtClean="0"/>
              <a:t>23.5.2012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CBC77A-3CFF-4E40-893E-65C1D53BB387}" type="slidenum">
              <a:rPr lang="cs-CZ" smtClean="0"/>
              <a:t>‹#›</a:t>
            </a:fld>
            <a:endParaRPr lang="cs-CZ"/>
          </a:p>
        </p:txBody>
      </p:sp>
    </p:spTree>
    <p:extLst>
      <p:ext uri="{BB962C8B-B14F-4D97-AF65-F5344CB8AC3E}">
        <p14:creationId xmlns:p14="http://schemas.microsoft.com/office/powerpoint/2010/main" val="38767672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99592" y="764704"/>
            <a:ext cx="7560840" cy="1200329"/>
          </a:xfrm>
          <a:prstGeom prst="rect">
            <a:avLst/>
          </a:prstGeom>
          <a:noFill/>
        </p:spPr>
        <p:txBody>
          <a:bodyPr wrap="square" rtlCol="0">
            <a:spAutoFit/>
          </a:bodyPr>
          <a:lstStyle/>
          <a:p>
            <a:r>
              <a:rPr lang="cs-CZ" dirty="0" smtClean="0"/>
              <a:t>Prezentace je určena pro výuku hudební výchovy ve 2. ročníku. Žáci si jejím prostřednictvím osvojí píseň Petra Skoumala a Jana Vodňanského Když jde malý bobr spát. Prezentace je časována na píseň z CD Tučňákova </a:t>
            </a:r>
            <a:r>
              <a:rPr lang="cs-CZ" dirty="0" err="1" smtClean="0"/>
              <a:t>discotéka</a:t>
            </a:r>
            <a:r>
              <a:rPr lang="cs-CZ" dirty="0" smtClean="0"/>
              <a:t>, vydaného v roce 2009 T </a:t>
            </a:r>
            <a:r>
              <a:rPr lang="cs-CZ" dirty="0" err="1" smtClean="0"/>
              <a:t>Production</a:t>
            </a:r>
            <a:r>
              <a:rPr lang="cs-CZ" dirty="0" smtClean="0"/>
              <a:t> CZ spol. s r.o.</a:t>
            </a:r>
            <a:endParaRPr lang="cs-CZ" dirty="0"/>
          </a:p>
        </p:txBody>
      </p:sp>
    </p:spTree>
    <p:extLst>
      <p:ext uri="{BB962C8B-B14F-4D97-AF65-F5344CB8AC3E}">
        <p14:creationId xmlns:p14="http://schemas.microsoft.com/office/powerpoint/2010/main" val="560415148"/>
      </p:ext>
    </p:extLst>
  </p:cSld>
  <p:clrMapOvr>
    <a:masterClrMapping/>
  </p:clrMapOvr>
  <mc:AlternateContent xmlns:mc="http://schemas.openxmlformats.org/markup-compatibility/2006" xmlns:p14="http://schemas.microsoft.com/office/powerpoint/2010/main">
    <mc:Choice Requires="p14">
      <p:transition spd="slow" p14:dur="2000" advTm="590"/>
    </mc:Choice>
    <mc:Fallback xmlns="">
      <p:transition spd="slow" advTm="590"/>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extLst>
              <p:ext uri="{D42A27DB-BD31-4B8C-83A1-F6EECF244321}">
                <p14:modId xmlns:p14="http://schemas.microsoft.com/office/powerpoint/2010/main" val="747681084"/>
              </p:ext>
            </p:extLst>
          </p:nvPr>
        </p:nvGraphicFramePr>
        <p:xfrm>
          <a:off x="1403648" y="1340768"/>
          <a:ext cx="6480720" cy="4056754"/>
        </p:xfrm>
        <a:graphic>
          <a:graphicData uri="http://schemas.openxmlformats.org/drawingml/2006/table">
            <a:tbl>
              <a:tblPr firstRow="1" bandRow="1">
                <a:tableStyleId>{93296810-A885-4BE3-A3E7-6D5BEEA58F35}</a:tableStyleId>
              </a:tblPr>
              <a:tblGrid>
                <a:gridCol w="3240360"/>
                <a:gridCol w="3240360"/>
              </a:tblGrid>
              <a:tr h="1088249">
                <a:tc>
                  <a:txBody>
                    <a:bodyPr/>
                    <a:lstStyle/>
                    <a:p>
                      <a:r>
                        <a:rPr lang="cs-CZ" dirty="0" smtClean="0"/>
                        <a:t>Název školy:</a:t>
                      </a:r>
                      <a:endParaRPr lang="cs-CZ" dirty="0"/>
                    </a:p>
                  </a:txBody>
                  <a:tcPr/>
                </a:tc>
                <a:tc>
                  <a:txBody>
                    <a:bodyPr/>
                    <a:lstStyle/>
                    <a:p>
                      <a:r>
                        <a:rPr lang="cs-CZ" dirty="0" smtClean="0"/>
                        <a:t>ZŠ</a:t>
                      </a:r>
                      <a:r>
                        <a:rPr lang="cs-CZ" baseline="0" dirty="0" smtClean="0"/>
                        <a:t> a MŠ Unkovice, příspěvková organizace</a:t>
                      </a:r>
                    </a:p>
                    <a:p>
                      <a:r>
                        <a:rPr lang="cs-CZ" baseline="0" dirty="0" smtClean="0"/>
                        <a:t>Unkovice 28, p. Žabčice</a:t>
                      </a:r>
                      <a:endParaRPr lang="cs-CZ" dirty="0"/>
                    </a:p>
                  </a:txBody>
                  <a:tcPr/>
                </a:tc>
              </a:tr>
              <a:tr h="441346">
                <a:tc>
                  <a:txBody>
                    <a:bodyPr/>
                    <a:lstStyle/>
                    <a:p>
                      <a:r>
                        <a:rPr lang="cs-CZ" dirty="0" smtClean="0"/>
                        <a:t>Autor:</a:t>
                      </a:r>
                      <a:endParaRPr lang="cs-CZ" dirty="0"/>
                    </a:p>
                  </a:txBody>
                  <a:tcPr/>
                </a:tc>
                <a:tc>
                  <a:txBody>
                    <a:bodyPr/>
                    <a:lstStyle/>
                    <a:p>
                      <a:r>
                        <a:rPr lang="cs-CZ" dirty="0" smtClean="0"/>
                        <a:t>Bc. </a:t>
                      </a:r>
                      <a:r>
                        <a:rPr lang="cs-CZ" smtClean="0"/>
                        <a:t>Jana Weisová</a:t>
                      </a:r>
                      <a:endParaRPr lang="cs-CZ" dirty="0"/>
                    </a:p>
                  </a:txBody>
                  <a:tcPr/>
                </a:tc>
              </a:tr>
              <a:tr h="441346">
                <a:tc>
                  <a:txBody>
                    <a:bodyPr/>
                    <a:lstStyle/>
                    <a:p>
                      <a:r>
                        <a:rPr lang="cs-CZ" dirty="0" smtClean="0"/>
                        <a:t>Název:</a:t>
                      </a:r>
                      <a:endParaRPr lang="cs-CZ" dirty="0"/>
                    </a:p>
                  </a:txBody>
                  <a:tcPr/>
                </a:tc>
                <a:tc>
                  <a:txBody>
                    <a:bodyPr/>
                    <a:lstStyle/>
                    <a:p>
                      <a:r>
                        <a:rPr lang="cs-CZ" dirty="0" smtClean="0"/>
                        <a:t>Když</a:t>
                      </a:r>
                      <a:r>
                        <a:rPr lang="cs-CZ" baseline="0" dirty="0" smtClean="0"/>
                        <a:t> jde malý bobr spát</a:t>
                      </a:r>
                      <a:endParaRPr lang="cs-CZ" dirty="0"/>
                    </a:p>
                  </a:txBody>
                  <a:tcPr/>
                </a:tc>
              </a:tr>
              <a:tr h="761775">
                <a:tc>
                  <a:txBody>
                    <a:bodyPr/>
                    <a:lstStyle/>
                    <a:p>
                      <a:r>
                        <a:rPr lang="cs-CZ" dirty="0" smtClean="0"/>
                        <a:t>Vytvořeno:</a:t>
                      </a:r>
                    </a:p>
                    <a:p>
                      <a:r>
                        <a:rPr lang="cs-CZ" dirty="0" err="1" smtClean="0"/>
                        <a:t>Odpilotováno</a:t>
                      </a:r>
                      <a:r>
                        <a:rPr lang="cs-CZ" dirty="0" smtClean="0"/>
                        <a:t>:</a:t>
                      </a:r>
                      <a:endParaRPr lang="cs-CZ" dirty="0"/>
                    </a:p>
                  </a:txBody>
                  <a:tcPr/>
                </a:tc>
                <a:tc>
                  <a:txBody>
                    <a:bodyPr/>
                    <a:lstStyle/>
                    <a:p>
                      <a:r>
                        <a:rPr lang="cs-CZ" dirty="0" smtClean="0"/>
                        <a:t>03/2012</a:t>
                      </a:r>
                    </a:p>
                    <a:p>
                      <a:r>
                        <a:rPr lang="cs-CZ" dirty="0" smtClean="0"/>
                        <a:t>19.3.2012</a:t>
                      </a:r>
                      <a:endParaRPr lang="cs-CZ" dirty="0"/>
                    </a:p>
                  </a:txBody>
                  <a:tcPr/>
                </a:tc>
              </a:tr>
              <a:tr h="441346">
                <a:tc>
                  <a:txBody>
                    <a:bodyPr/>
                    <a:lstStyle/>
                    <a:p>
                      <a:r>
                        <a:rPr lang="cs-CZ" dirty="0" smtClean="0"/>
                        <a:t>Téma:</a:t>
                      </a:r>
                      <a:endParaRPr lang="cs-CZ" dirty="0"/>
                    </a:p>
                  </a:txBody>
                  <a:tcPr/>
                </a:tc>
                <a:tc>
                  <a:txBody>
                    <a:bodyPr/>
                    <a:lstStyle/>
                    <a:p>
                      <a:r>
                        <a:rPr lang="cs-CZ" dirty="0" smtClean="0"/>
                        <a:t>Umělé písně</a:t>
                      </a:r>
                      <a:endParaRPr lang="cs-CZ" dirty="0"/>
                    </a:p>
                  </a:txBody>
                  <a:tcPr/>
                </a:tc>
              </a:tr>
              <a:tr h="441346">
                <a:tc>
                  <a:txBody>
                    <a:bodyPr/>
                    <a:lstStyle/>
                    <a:p>
                      <a:r>
                        <a:rPr lang="cs-CZ" dirty="0" smtClean="0"/>
                        <a:t>Vzdělávací</a:t>
                      </a:r>
                      <a:r>
                        <a:rPr lang="cs-CZ" baseline="0" dirty="0" smtClean="0"/>
                        <a:t> oblast</a:t>
                      </a:r>
                      <a:r>
                        <a:rPr lang="cs-CZ" dirty="0" smtClean="0"/>
                        <a:t>:</a:t>
                      </a:r>
                      <a:endParaRPr lang="cs-CZ" dirty="0"/>
                    </a:p>
                  </a:txBody>
                  <a:tcPr/>
                </a:tc>
                <a:tc>
                  <a:txBody>
                    <a:bodyPr/>
                    <a:lstStyle/>
                    <a:p>
                      <a:r>
                        <a:rPr lang="cs-CZ" smtClean="0"/>
                        <a:t>Umění a kultura</a:t>
                      </a:r>
                      <a:endParaRPr lang="cs-CZ"/>
                    </a:p>
                  </a:txBody>
                  <a:tcPr/>
                </a:tc>
              </a:tr>
              <a:tr h="441346">
                <a:tc>
                  <a:txBody>
                    <a:bodyPr/>
                    <a:lstStyle/>
                    <a:p>
                      <a:r>
                        <a:rPr lang="cs-CZ" dirty="0" smtClean="0"/>
                        <a:t>Číslo projektu:</a:t>
                      </a:r>
                      <a:endParaRPr lang="cs-CZ" dirty="0"/>
                    </a:p>
                  </a:txBody>
                  <a:tcPr/>
                </a:tc>
                <a:tc>
                  <a:txBody>
                    <a:bodyPr/>
                    <a:lstStyle/>
                    <a:p>
                      <a:r>
                        <a:rPr lang="cs-CZ" dirty="0" smtClean="0"/>
                        <a:t>CZ.1.07/1.4.00/21.2463</a:t>
                      </a:r>
                      <a:endParaRPr lang="cs-CZ" dirty="0"/>
                    </a:p>
                  </a:txBody>
                  <a:tcPr/>
                </a:tc>
              </a:tr>
            </a:tbl>
          </a:graphicData>
        </a:graphic>
      </p:graphicFrame>
    </p:spTree>
    <p:extLst>
      <p:ext uri="{BB962C8B-B14F-4D97-AF65-F5344CB8AC3E}">
        <p14:creationId xmlns:p14="http://schemas.microsoft.com/office/powerpoint/2010/main" val="3201276303"/>
      </p:ext>
    </p:extLst>
  </p:cSld>
  <p:clrMapOvr>
    <a:masterClrMapping/>
  </p:clrMapOvr>
  <mc:AlternateContent xmlns:mc="http://schemas.openxmlformats.org/markup-compatibility/2006" xmlns:p14="http://schemas.microsoft.com/office/powerpoint/2010/main">
    <mc:Choice Requires="p14">
      <p:transition spd="slow" p14:dur="2000" advTm="347"/>
    </mc:Choice>
    <mc:Fallback xmlns="">
      <p:transition spd="slow" advTm="347"/>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Když jde malý bobr spát</a:t>
            </a:r>
            <a:endParaRPr lang="cs-CZ" dirty="0"/>
          </a:p>
        </p:txBody>
      </p:sp>
      <p:sp>
        <p:nvSpPr>
          <p:cNvPr id="3" name="Podnadpis 2"/>
          <p:cNvSpPr>
            <a:spLocks noGrp="1"/>
          </p:cNvSpPr>
          <p:nvPr>
            <p:ph type="subTitle" idx="1"/>
          </p:nvPr>
        </p:nvSpPr>
        <p:spPr/>
        <p:txBody>
          <a:bodyPr/>
          <a:lstStyle/>
          <a:p>
            <a:r>
              <a:rPr lang="cs-CZ" dirty="0" smtClean="0"/>
              <a:t>Hudba: Petr Skoumal</a:t>
            </a:r>
          </a:p>
          <a:p>
            <a:r>
              <a:rPr lang="cs-CZ" dirty="0" smtClean="0"/>
              <a:t>Slova: Jan Vodňanský</a:t>
            </a:r>
            <a:endParaRPr lang="cs-CZ" dirty="0"/>
          </a:p>
        </p:txBody>
      </p:sp>
    </p:spTree>
    <p:extLst>
      <p:ext uri="{BB962C8B-B14F-4D97-AF65-F5344CB8AC3E}">
        <p14:creationId xmlns:p14="http://schemas.microsoft.com/office/powerpoint/2010/main" val="3180148762"/>
      </p:ext>
    </p:extLst>
  </p:cSld>
  <p:clrMapOvr>
    <a:masterClrMapping/>
  </p:clrMapOvr>
  <mc:AlternateContent xmlns:mc="http://schemas.openxmlformats.org/markup-compatibility/2006" xmlns:p14="http://schemas.microsoft.com/office/powerpoint/2010/main">
    <mc:Choice Requires="p14">
      <p:transition spd="slow" p14:dur="2000" advTm="8435"/>
    </mc:Choice>
    <mc:Fallback xmlns="">
      <p:transition spd="slow" advTm="8435"/>
    </mc:Fallback>
  </mc:AlternateContent>
  <p:timing>
    <p:tnLst>
      <p:par>
        <p:cTn id="1" dur="indefinite" restart="never" nodeType="tmRoot"/>
      </p:par>
    </p:tnLst>
  </p:timing>
  <p:extLst mod="1">
    <p:ext uri="{E180D4A7-C9FB-4DFB-919C-405C955672EB}">
      <p14:showEvtLst xmlns:p14="http://schemas.microsoft.com/office/powerpoint/2010/main">
        <p14:playEvt time="0" objId="4"/>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1412776"/>
            <a:ext cx="8229600" cy="1143000"/>
          </a:xfrm>
        </p:spPr>
        <p:txBody>
          <a:bodyPr>
            <a:noAutofit/>
          </a:bodyPr>
          <a:lstStyle/>
          <a:p>
            <a:r>
              <a:rPr lang="cs-CZ" sz="2400" dirty="0" smtClean="0"/>
              <a:t>Když jde malý bobr spát, bobr spát, bobr spát,</a:t>
            </a:r>
            <a:br>
              <a:rPr lang="cs-CZ" sz="2400" dirty="0" smtClean="0"/>
            </a:br>
            <a:r>
              <a:rPr lang="cs-CZ" sz="2400" dirty="0" smtClean="0"/>
              <a:t>tak si chvilku hraje rád, hraje rád, hraje rád.</a:t>
            </a:r>
            <a:br>
              <a:rPr lang="cs-CZ" sz="2400" dirty="0" smtClean="0"/>
            </a:br>
            <a:r>
              <a:rPr lang="cs-CZ" sz="2400" dirty="0" smtClean="0"/>
              <a:t>Postaví se na zadní, na zadní, na zadní,</a:t>
            </a:r>
            <a:br>
              <a:rPr lang="cs-CZ" sz="2400" dirty="0" smtClean="0"/>
            </a:br>
            <a:r>
              <a:rPr lang="cs-CZ" sz="2400" dirty="0" smtClean="0"/>
              <a:t>jenom bobře nespadni, jenom nespadni.</a:t>
            </a:r>
            <a:br>
              <a:rPr lang="cs-CZ" sz="2400" dirty="0" smtClean="0"/>
            </a:br>
            <a:endParaRPr lang="cs-CZ" sz="2400" dirty="0"/>
          </a:p>
        </p:txBody>
      </p:sp>
      <p:sp>
        <p:nvSpPr>
          <p:cNvPr id="3" name="Zástupný symbol pro obsah 2"/>
          <p:cNvSpPr>
            <a:spLocks noGrp="1"/>
          </p:cNvSpPr>
          <p:nvPr>
            <p:ph idx="1"/>
          </p:nvPr>
        </p:nvSpPr>
        <p:spPr/>
        <p:txBody>
          <a:bodyPr/>
          <a:lstStyle/>
          <a:p>
            <a:endParaRPr lang="cs-CZ" dirty="0"/>
          </a:p>
        </p:txBody>
      </p:sp>
      <p:pic>
        <p:nvPicPr>
          <p:cNvPr id="1026" name="Picture 2" descr="C:\Users\Admin\AppData\Local\Microsoft\Windows\Temporary Internet Files\Content.IE5\YNIH6G2N\MC90011137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432693">
            <a:off x="2829541" y="3218544"/>
            <a:ext cx="3219365" cy="3317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0705975"/>
      </p:ext>
    </p:extLst>
  </p:cSld>
  <p:clrMapOvr>
    <a:masterClrMapping/>
  </p:clrMapOvr>
  <mc:AlternateContent xmlns:mc="http://schemas.openxmlformats.org/markup-compatibility/2006" xmlns:p14="http://schemas.microsoft.com/office/powerpoint/2010/main">
    <mc:Choice Requires="p14">
      <p:transition spd="slow" p14:dur="2000" advTm="23385"/>
    </mc:Choice>
    <mc:Fallback xmlns="">
      <p:transition spd="slow" advTm="23385"/>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2800" dirty="0" smtClean="0"/>
              <a:t>Prosím, Vás, buďte tak dobří, dělejte to jako ti bobři.</a:t>
            </a:r>
            <a:br>
              <a:rPr lang="cs-CZ" sz="2800" dirty="0" smtClean="0"/>
            </a:br>
            <a:r>
              <a:rPr lang="cs-CZ" sz="2800" dirty="0" smtClean="0"/>
              <a:t>Raději hned po dobrém,</a:t>
            </a:r>
            <a:br>
              <a:rPr lang="cs-CZ" sz="2800" dirty="0" smtClean="0"/>
            </a:br>
            <a:r>
              <a:rPr lang="cs-CZ" sz="2800" dirty="0" smtClean="0"/>
              <a:t>následujte za bobrem.</a:t>
            </a:r>
            <a:endParaRPr lang="cs-CZ" sz="2800" dirty="0"/>
          </a:p>
        </p:txBody>
      </p:sp>
      <p:sp>
        <p:nvSpPr>
          <p:cNvPr id="3" name="Zástupný symbol pro obsah 2"/>
          <p:cNvSpPr>
            <a:spLocks noGrp="1"/>
          </p:cNvSpPr>
          <p:nvPr>
            <p:ph idx="1"/>
          </p:nvPr>
        </p:nvSpPr>
        <p:spPr/>
        <p:txBody>
          <a:bodyPr/>
          <a:lstStyle/>
          <a:p>
            <a:endParaRPr lang="cs-CZ"/>
          </a:p>
        </p:txBody>
      </p:sp>
      <p:pic>
        <p:nvPicPr>
          <p:cNvPr id="2050" name="Picture 2" descr="C:\Users\Admin\AppData\Local\Microsoft\Windows\Temporary Internet Files\Content.IE5\8MEDROC4\MC90033234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2276872"/>
            <a:ext cx="4512971" cy="3931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2623514"/>
      </p:ext>
    </p:extLst>
  </p:cSld>
  <p:clrMapOvr>
    <a:masterClrMapping/>
  </p:clrMapOvr>
  <mc:AlternateContent xmlns:mc="http://schemas.openxmlformats.org/markup-compatibility/2006" xmlns:p14="http://schemas.microsoft.com/office/powerpoint/2010/main">
    <mc:Choice Requires="p14">
      <p:transition spd="slow" p14:dur="2000" advTm="13006"/>
    </mc:Choice>
    <mc:Fallback xmlns="">
      <p:transition spd="slow" advTm="13006"/>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980728"/>
            <a:ext cx="8229600" cy="1143000"/>
          </a:xfrm>
        </p:spPr>
        <p:txBody>
          <a:bodyPr>
            <a:noAutofit/>
          </a:bodyPr>
          <a:lstStyle/>
          <a:p>
            <a:r>
              <a:rPr lang="cs-CZ" sz="2400" dirty="0" smtClean="0"/>
              <a:t>Když jde malý bobr spát, bobr spát, bobr spát,</a:t>
            </a:r>
            <a:br>
              <a:rPr lang="cs-CZ" sz="2400" dirty="0" smtClean="0"/>
            </a:br>
            <a:r>
              <a:rPr lang="cs-CZ" sz="2400" dirty="0" smtClean="0"/>
              <a:t>dobré jídlo jídá rád, jídá rád, jídá rád.</a:t>
            </a:r>
            <a:br>
              <a:rPr lang="cs-CZ" sz="2400" dirty="0" smtClean="0"/>
            </a:br>
            <a:r>
              <a:rPr lang="cs-CZ" sz="2400" dirty="0" smtClean="0"/>
              <a:t>Pije mléko </a:t>
            </a:r>
            <a:r>
              <a:rPr lang="cs-CZ" sz="2400" dirty="0" err="1" smtClean="0"/>
              <a:t>glo,glo,gló</a:t>
            </a:r>
            <a:r>
              <a:rPr lang="cs-CZ" sz="2400" dirty="0" smtClean="0"/>
              <a:t>, </a:t>
            </a:r>
            <a:r>
              <a:rPr lang="cs-CZ" sz="2400" dirty="0" err="1" smtClean="0"/>
              <a:t>glo</a:t>
            </a:r>
            <a:r>
              <a:rPr lang="cs-CZ" sz="2400" dirty="0" smtClean="0"/>
              <a:t>, </a:t>
            </a:r>
            <a:r>
              <a:rPr lang="cs-CZ" sz="2400" dirty="0" err="1" smtClean="0"/>
              <a:t>glo</a:t>
            </a:r>
            <a:r>
              <a:rPr lang="cs-CZ" sz="2400" dirty="0" smtClean="0"/>
              <a:t>, </a:t>
            </a:r>
            <a:r>
              <a:rPr lang="cs-CZ" sz="2400" dirty="0" err="1" smtClean="0"/>
              <a:t>gló,glo</a:t>
            </a:r>
            <a:r>
              <a:rPr lang="cs-CZ" sz="2400" dirty="0" smtClean="0"/>
              <a:t>, </a:t>
            </a:r>
            <a:r>
              <a:rPr lang="cs-CZ" sz="2400" dirty="0" err="1" smtClean="0"/>
              <a:t>glo</a:t>
            </a:r>
            <a:r>
              <a:rPr lang="cs-CZ" sz="2400" dirty="0" smtClean="0"/>
              <a:t>, </a:t>
            </a:r>
            <a:r>
              <a:rPr lang="cs-CZ" sz="2400" dirty="0" err="1" smtClean="0"/>
              <a:t>gló</a:t>
            </a:r>
            <a:r>
              <a:rPr lang="cs-CZ" sz="2400" dirty="0" smtClean="0"/>
              <a:t>,</a:t>
            </a:r>
            <a:br>
              <a:rPr lang="cs-CZ" sz="2400" dirty="0" smtClean="0"/>
            </a:br>
            <a:r>
              <a:rPr lang="cs-CZ" sz="2400" dirty="0" smtClean="0"/>
              <a:t>aby mu to pomohlo, dělá </a:t>
            </a:r>
            <a:r>
              <a:rPr lang="cs-CZ" sz="2400" dirty="0" err="1" smtClean="0"/>
              <a:t>glo</a:t>
            </a:r>
            <a:r>
              <a:rPr lang="cs-CZ" sz="2400" dirty="0" smtClean="0"/>
              <a:t>, </a:t>
            </a:r>
            <a:r>
              <a:rPr lang="cs-CZ" sz="2400" dirty="0" err="1" smtClean="0"/>
              <a:t>glo</a:t>
            </a:r>
            <a:r>
              <a:rPr lang="cs-CZ" sz="2400" dirty="0" smtClean="0"/>
              <a:t>, </a:t>
            </a:r>
            <a:r>
              <a:rPr lang="cs-CZ" sz="2400" dirty="0" err="1" smtClean="0"/>
              <a:t>glo</a:t>
            </a:r>
            <a:r>
              <a:rPr lang="cs-CZ" sz="2400" dirty="0" smtClean="0"/>
              <a:t>.</a:t>
            </a:r>
            <a:endParaRPr lang="cs-CZ" sz="2400" dirty="0"/>
          </a:p>
        </p:txBody>
      </p:sp>
      <p:sp>
        <p:nvSpPr>
          <p:cNvPr id="3" name="Zástupný symbol pro obsah 2"/>
          <p:cNvSpPr>
            <a:spLocks noGrp="1"/>
          </p:cNvSpPr>
          <p:nvPr>
            <p:ph idx="1"/>
          </p:nvPr>
        </p:nvSpPr>
        <p:spPr/>
        <p:txBody>
          <a:bodyPr/>
          <a:lstStyle/>
          <a:p>
            <a:endParaRPr lang="cs-CZ"/>
          </a:p>
        </p:txBody>
      </p:sp>
      <p:pic>
        <p:nvPicPr>
          <p:cNvPr id="3075" name="Picture 3" descr="C:\Users\Admin\AppData\Local\Microsoft\Windows\Temporary Internet Files\Content.IE5\UC8HTRPW\MP90043315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2420888"/>
            <a:ext cx="6406780" cy="4252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5645850"/>
      </p:ext>
    </p:extLst>
  </p:cSld>
  <p:clrMapOvr>
    <a:masterClrMapping/>
  </p:clrMapOvr>
  <mc:AlternateContent xmlns:mc="http://schemas.openxmlformats.org/markup-compatibility/2006" xmlns:p14="http://schemas.microsoft.com/office/powerpoint/2010/main">
    <mc:Choice Requires="p14">
      <p:transition spd="slow" p14:dur="2000" advTm="18035"/>
    </mc:Choice>
    <mc:Fallback xmlns="">
      <p:transition spd="slow" advTm="18035"/>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2800" dirty="0" smtClean="0"/>
              <a:t>Prosím, Vás, buďte tak dobří, dělejte to jako ti bobři.</a:t>
            </a:r>
            <a:br>
              <a:rPr lang="cs-CZ" sz="2800" dirty="0" smtClean="0"/>
            </a:br>
            <a:r>
              <a:rPr lang="cs-CZ" sz="2800" dirty="0" smtClean="0"/>
              <a:t>Raději hned po dobrém,</a:t>
            </a:r>
            <a:br>
              <a:rPr lang="cs-CZ" sz="2800" dirty="0" smtClean="0"/>
            </a:br>
            <a:r>
              <a:rPr lang="cs-CZ" sz="2800" dirty="0" smtClean="0"/>
              <a:t>následujte za bobrem.</a:t>
            </a:r>
            <a:endParaRPr lang="cs-CZ" sz="2800" dirty="0"/>
          </a:p>
        </p:txBody>
      </p:sp>
      <p:pic>
        <p:nvPicPr>
          <p:cNvPr id="4" name="Picture 2" descr="C:\Users\Admin\AppData\Local\Microsoft\Windows\Temporary Internet Files\Content.IE5\8MEDROC4\MC900332344[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2276872"/>
            <a:ext cx="4206140" cy="3664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8399703"/>
      </p:ext>
    </p:extLst>
  </p:cSld>
  <p:clrMapOvr>
    <a:masterClrMapping/>
  </p:clrMapOvr>
  <mc:AlternateContent xmlns:mc="http://schemas.openxmlformats.org/markup-compatibility/2006" xmlns:p14="http://schemas.microsoft.com/office/powerpoint/2010/main">
    <mc:Choice Requires="p14">
      <p:transition spd="slow" p14:dur="2000" advTm="12718"/>
    </mc:Choice>
    <mc:Fallback xmlns="">
      <p:transition spd="slow" advTm="12718"/>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1340768"/>
            <a:ext cx="8229600" cy="1143000"/>
          </a:xfrm>
        </p:spPr>
        <p:txBody>
          <a:bodyPr>
            <a:noAutofit/>
          </a:bodyPr>
          <a:lstStyle/>
          <a:p>
            <a:r>
              <a:rPr lang="cs-CZ" sz="2400" dirty="0" smtClean="0"/>
              <a:t>Když jde malý bobr spát, bobr spát, bobr spát,</a:t>
            </a:r>
            <a:br>
              <a:rPr lang="cs-CZ" sz="2400" dirty="0" smtClean="0"/>
            </a:br>
            <a:r>
              <a:rPr lang="cs-CZ" sz="2400" dirty="0" smtClean="0"/>
              <a:t>tak si uši myje rád, myje rád, myje rád.</a:t>
            </a:r>
            <a:br>
              <a:rPr lang="cs-CZ" sz="2400" dirty="0" smtClean="0"/>
            </a:br>
            <a:r>
              <a:rPr lang="cs-CZ" sz="2400" dirty="0" smtClean="0"/>
              <a:t>Vyčistí si pravý zub, levý zub, </a:t>
            </a:r>
            <a:r>
              <a:rPr lang="cs-CZ" sz="2400" dirty="0" err="1" smtClean="0"/>
              <a:t>dupy</a:t>
            </a:r>
            <a:r>
              <a:rPr lang="cs-CZ" sz="2400" dirty="0" smtClean="0"/>
              <a:t>, dup.</a:t>
            </a:r>
            <a:br>
              <a:rPr lang="cs-CZ" sz="2400" dirty="0" smtClean="0"/>
            </a:br>
            <a:r>
              <a:rPr lang="cs-CZ" sz="2400" dirty="0" smtClean="0"/>
              <a:t>A už spinká jako dub, spinká jako dub.</a:t>
            </a:r>
            <a:endParaRPr lang="cs-CZ" sz="2400" dirty="0"/>
          </a:p>
        </p:txBody>
      </p:sp>
      <p:sp>
        <p:nvSpPr>
          <p:cNvPr id="3" name="Zástupný symbol pro obsah 2"/>
          <p:cNvSpPr>
            <a:spLocks noGrp="1"/>
          </p:cNvSpPr>
          <p:nvPr>
            <p:ph idx="1"/>
          </p:nvPr>
        </p:nvSpPr>
        <p:spPr/>
        <p:txBody>
          <a:bodyPr/>
          <a:lstStyle/>
          <a:p>
            <a:endParaRPr lang="cs-CZ" dirty="0"/>
          </a:p>
        </p:txBody>
      </p:sp>
      <p:pic>
        <p:nvPicPr>
          <p:cNvPr id="4099" name="Picture 3" descr="C:\Users\Admin\AppData\Local\Microsoft\Windows\Temporary Internet Files\Content.IE5\00IR9TX9\MC900440556[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2708920"/>
            <a:ext cx="3219718" cy="3650704"/>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Admin\AppData\Local\Microsoft\Windows\Temporary Internet Files\Content.IE5\8MEDROC4\MC90028685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5576" y="3429000"/>
            <a:ext cx="3456384" cy="3025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8276210"/>
      </p:ext>
    </p:extLst>
  </p:cSld>
  <p:clrMapOvr>
    <a:masterClrMapping/>
  </p:clrMapOvr>
  <mc:AlternateContent xmlns:mc="http://schemas.openxmlformats.org/markup-compatibility/2006" xmlns:p14="http://schemas.microsoft.com/office/powerpoint/2010/main">
    <mc:Choice Requires="p14">
      <p:transition spd="slow" p14:dur="2000" advTm="17836"/>
    </mc:Choice>
    <mc:Fallback xmlns="">
      <p:transition spd="slow" advTm="17836"/>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836712"/>
            <a:ext cx="8229600" cy="1143000"/>
          </a:xfrm>
        </p:spPr>
        <p:txBody>
          <a:bodyPr>
            <a:noAutofit/>
          </a:bodyPr>
          <a:lstStyle/>
          <a:p>
            <a:r>
              <a:rPr lang="cs-CZ" sz="2800" dirty="0" smtClean="0"/>
              <a:t>Prosím Vás, buďte tak hodní,</a:t>
            </a:r>
            <a:br>
              <a:rPr lang="cs-CZ" sz="2800" dirty="0" smtClean="0"/>
            </a:br>
            <a:r>
              <a:rPr lang="cs-CZ" sz="2800" dirty="0" smtClean="0"/>
              <a:t>dělejte to jak bobři vodní.</a:t>
            </a:r>
            <a:br>
              <a:rPr lang="cs-CZ" sz="2800" dirty="0" smtClean="0"/>
            </a:br>
            <a:r>
              <a:rPr lang="cs-CZ" sz="2800" dirty="0" smtClean="0"/>
              <a:t>Stejně Jana jako Jan,</a:t>
            </a:r>
            <a:br>
              <a:rPr lang="cs-CZ" sz="2800" dirty="0" smtClean="0"/>
            </a:br>
            <a:r>
              <a:rPr lang="cs-CZ" sz="2800" dirty="0" smtClean="0"/>
              <a:t>pochodujte do hajan.</a:t>
            </a:r>
            <a:endParaRPr lang="cs-CZ" sz="2800" dirty="0"/>
          </a:p>
        </p:txBody>
      </p:sp>
      <p:pic>
        <p:nvPicPr>
          <p:cNvPr id="4" name="Picture 2" descr="C:\Users\Admin\AppData\Local\Microsoft\Windows\Temporary Internet Files\Content.IE5\8MEDROC4\MC900332344[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95536" y="2420888"/>
            <a:ext cx="4152931" cy="3618212"/>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Users\Admin\AppData\Local\Microsoft\Windows\Temporary Internet Files\Content.IE5\AE9XKLFP\MC900430047[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2852936"/>
            <a:ext cx="2903587" cy="2509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7393338"/>
      </p:ext>
    </p:extLst>
  </p:cSld>
  <p:clrMapOvr>
    <a:masterClrMapping/>
  </p:clrMapOvr>
  <mc:AlternateContent xmlns:mc="http://schemas.openxmlformats.org/markup-compatibility/2006" xmlns:p14="http://schemas.microsoft.com/office/powerpoint/2010/main">
    <mc:Choice Requires="p14">
      <p:transition spd="slow" p14:dur="2000" advTm="12653"/>
    </mc:Choice>
    <mc:Fallback xmlns="">
      <p:transition spd="slow" advTm="12653"/>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36353" y="116633"/>
            <a:ext cx="5868144" cy="4359498"/>
          </a:xfrm>
        </p:spPr>
        <p:txBody>
          <a:bodyPr>
            <a:noAutofit/>
          </a:bodyPr>
          <a:lstStyle/>
          <a:p>
            <a:r>
              <a:rPr lang="cs-CZ" sz="2400" dirty="0" smtClean="0"/>
              <a:t>Když jde malý bobr spát, bobr spát, bobr spát,</a:t>
            </a:r>
            <a:br>
              <a:rPr lang="cs-CZ" sz="2400" dirty="0" smtClean="0"/>
            </a:br>
            <a:r>
              <a:rPr lang="cs-CZ" sz="2400" dirty="0" smtClean="0"/>
              <a:t>tak si chvilku hraje rád, hraje rád, hraje rád.</a:t>
            </a:r>
            <a:br>
              <a:rPr lang="cs-CZ" sz="2400" dirty="0" smtClean="0"/>
            </a:br>
            <a:r>
              <a:rPr lang="cs-CZ" sz="2400" dirty="0" smtClean="0"/>
              <a:t>Postaví se na zadní, na zadní, na zadní,</a:t>
            </a:r>
            <a:br>
              <a:rPr lang="cs-CZ" sz="2400" dirty="0" smtClean="0"/>
            </a:br>
            <a:r>
              <a:rPr lang="cs-CZ" sz="2400" dirty="0" smtClean="0"/>
              <a:t>jenom bobře nespadni, jenom nespadni.</a:t>
            </a:r>
            <a:br>
              <a:rPr lang="cs-CZ" sz="2400" dirty="0" smtClean="0"/>
            </a:br>
            <a:endParaRPr lang="cs-CZ" sz="2400" dirty="0"/>
          </a:p>
        </p:txBody>
      </p:sp>
      <p:sp>
        <p:nvSpPr>
          <p:cNvPr id="3" name="Zástupný symbol pro obsah 2"/>
          <p:cNvSpPr>
            <a:spLocks noGrp="1"/>
          </p:cNvSpPr>
          <p:nvPr>
            <p:ph idx="1"/>
          </p:nvPr>
        </p:nvSpPr>
        <p:spPr/>
        <p:txBody>
          <a:bodyPr/>
          <a:lstStyle/>
          <a:p>
            <a:endParaRPr lang="cs-CZ" dirty="0"/>
          </a:p>
        </p:txBody>
      </p:sp>
      <p:pic>
        <p:nvPicPr>
          <p:cNvPr id="6146" name="Picture 2" descr="C:\Users\Admin\AppData\Local\Microsoft\Windows\Temporary Internet Files\Content.IE5\8MEDROC4\MC90032951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70425" y="2786958"/>
            <a:ext cx="4743978" cy="33783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1544397"/>
      </p:ext>
    </p:extLst>
  </p:cSld>
  <p:clrMapOvr>
    <a:masterClrMapping/>
  </p:clrMapOvr>
  <mc:AlternateContent xmlns:mc="http://schemas.openxmlformats.org/markup-compatibility/2006" xmlns:p14="http://schemas.microsoft.com/office/powerpoint/2010/main">
    <mc:Choice Requires="p14">
      <p:transition spd="slow" p14:dur="2000" advTm="17752"/>
    </mc:Choice>
    <mc:Fallback xmlns="">
      <p:transition spd="slow" advTm="17752"/>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2800" dirty="0" smtClean="0"/>
              <a:t>Prosím, Vás, buďte tak dobří, dělejte to jako ti bobři.</a:t>
            </a:r>
            <a:br>
              <a:rPr lang="cs-CZ" sz="2800" dirty="0" smtClean="0"/>
            </a:br>
            <a:r>
              <a:rPr lang="cs-CZ" sz="2800" dirty="0" smtClean="0"/>
              <a:t>Raději hned po dobrém,</a:t>
            </a:r>
            <a:br>
              <a:rPr lang="cs-CZ" sz="2800" dirty="0" smtClean="0"/>
            </a:br>
            <a:r>
              <a:rPr lang="cs-CZ" sz="2800" dirty="0" smtClean="0"/>
              <a:t>následujte za bobrem.</a:t>
            </a:r>
            <a:endParaRPr lang="cs-CZ" sz="2800" dirty="0"/>
          </a:p>
        </p:txBody>
      </p:sp>
      <p:pic>
        <p:nvPicPr>
          <p:cNvPr id="4" name="Picture 2" descr="C:\Users\Admin\AppData\Local\Microsoft\Windows\Temporary Internet Files\Content.IE5\8MEDROC4\MC900332344[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71800" y="2204864"/>
            <a:ext cx="4072765" cy="3548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76333"/>
      </p:ext>
    </p:extLst>
  </p:cSld>
  <p:clrMapOvr>
    <a:masterClrMapping/>
  </p:clrMapOvr>
  <mc:AlternateContent xmlns:mc="http://schemas.openxmlformats.org/markup-compatibility/2006" xmlns:p14="http://schemas.microsoft.com/office/powerpoint/2010/main">
    <mc:Choice Requires="p14">
      <p:transition spd="slow" p14:dur="2000" advTm="47731"/>
    </mc:Choice>
    <mc:Fallback xmlns="">
      <p:transition spd="slow" advTm="47731"/>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2339752" y="835224"/>
            <a:ext cx="4896544" cy="646331"/>
          </a:xfrm>
          <a:prstGeom prst="rect">
            <a:avLst/>
          </a:prstGeom>
          <a:noFill/>
        </p:spPr>
        <p:txBody>
          <a:bodyPr wrap="square" rtlCol="0">
            <a:spAutoFit/>
          </a:bodyPr>
          <a:lstStyle/>
          <a:p>
            <a:pPr algn="ctr"/>
            <a:r>
              <a:rPr lang="cs-CZ" dirty="0" smtClean="0"/>
              <a:t>Obrázky použité v prezentaci jsou dostupné pod licencí Microsoft Office 2010 na Office.com</a:t>
            </a:r>
            <a:endParaRPr lang="cs-CZ" dirty="0"/>
          </a:p>
        </p:txBody>
      </p:sp>
    </p:spTree>
    <p:extLst>
      <p:ext uri="{BB962C8B-B14F-4D97-AF65-F5344CB8AC3E}">
        <p14:creationId xmlns:p14="http://schemas.microsoft.com/office/powerpoint/2010/main" val="213088936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TotalTime>
  <Words>223</Words>
  <Application>Microsoft Office PowerPoint</Application>
  <PresentationFormat>Předvádění na obrazovce (4:3)</PresentationFormat>
  <Paragraphs>30</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Motiv systému Office</vt:lpstr>
      <vt:lpstr>Prezentace aplikace PowerPoint</vt:lpstr>
      <vt:lpstr>Prezentace aplikace PowerPoint</vt:lpstr>
      <vt:lpstr>Když jde malý bobr spát</vt:lpstr>
      <vt:lpstr>Když jde malý bobr spát, bobr spát, bobr spát, tak si chvilku hraje rád, hraje rád, hraje rád. Postaví se na zadní, na zadní, na zadní, jenom bobře nespadni, jenom nespadni. </vt:lpstr>
      <vt:lpstr>Prosím, Vás, buďte tak dobří, dělejte to jako ti bobři. Raději hned po dobrém, následujte za bobrem.</vt:lpstr>
      <vt:lpstr>Když jde malý bobr spát, bobr spát, bobr spát, dobré jídlo jídá rád, jídá rád, jídá rád. Pije mléko glo,glo,gló, glo, glo, gló,glo, glo, gló, aby mu to pomohlo, dělá glo, glo, glo.</vt:lpstr>
      <vt:lpstr>Prosím, Vás, buďte tak dobří, dělejte to jako ti bobři. Raději hned po dobrém, následujte za bobrem.</vt:lpstr>
      <vt:lpstr>Když jde malý bobr spát, bobr spát, bobr spát, tak si uši myje rád, myje rád, myje rád. Vyčistí si pravý zub, levý zub, dupy, dup. A už spinká jako dub, spinká jako dub.</vt:lpstr>
      <vt:lpstr>Prosím Vás, buďte tak hodní, dělejte to jak bobři vodní. Stejně Jana jako Jan, pochodujte do hajan.</vt:lpstr>
      <vt:lpstr>Když jde malý bobr spát, bobr spát, bobr spát, tak si chvilku hraje rád, hraje rád, hraje rád. Postaví se na zadní, na zadní, na zadní, jenom bobře nespadni, jenom nespadni. </vt:lpstr>
      <vt:lpstr>Prosím, Vás, buďte tak dobří, dělejte to jako ti bobři. Raději hned po dobrém, následujte za bobrem.</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Když jde malý bobr spát</dc:title>
  <dc:creator>Admin</dc:creator>
  <cp:lastModifiedBy>Admin</cp:lastModifiedBy>
  <cp:revision>7</cp:revision>
  <dcterms:created xsi:type="dcterms:W3CDTF">2011-11-27T14:46:13Z</dcterms:created>
  <dcterms:modified xsi:type="dcterms:W3CDTF">2012-05-23T14:05:55Z</dcterms:modified>
</cp:coreProperties>
</file>