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3" r:id="rId3"/>
    <p:sldId id="257" r:id="rId4"/>
    <p:sldId id="258" r:id="rId5"/>
    <p:sldId id="265" r:id="rId6"/>
    <p:sldId id="259" r:id="rId7"/>
    <p:sldId id="266" r:id="rId8"/>
    <p:sldId id="260" r:id="rId9"/>
    <p:sldId id="267" r:id="rId10"/>
    <p:sldId id="261" r:id="rId11"/>
    <p:sldId id="268" r:id="rId12"/>
    <p:sldId id="262" r:id="rId13"/>
    <p:sldId id="269" r:id="rId14"/>
    <p:sldId id="263" r:id="rId15"/>
    <p:sldId id="270" r:id="rId16"/>
    <p:sldId id="264" r:id="rId17"/>
    <p:sldId id="271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968136C-4323-4672-BB9D-70ACC7C3410E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5A79FED-D89A-4F1F-A43D-8CF147CD210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.xml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3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3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.w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image" Target="../media/image2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2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2.png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3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764704"/>
            <a:ext cx="68407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Prezentace je určena pro výuku hudební výchovy v 1. ročníku. Žáci si jejím prostřednictvím osvojí lidovou píseň Když jsem já sloužil. Prezentace obsahuje animace a je časována na karaoke verzi písně z CD Tancuj, tancuj (Písničky pro dětičky), vydaného v roce 2003 GZ Digital Media, a.s.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041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0"/>
    </mc:Choice>
    <mc:Fallback xmlns="">
      <p:transition spd="slow" advTm="82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1631379"/>
              </p:ext>
            </p:extLst>
          </p:nvPr>
        </p:nvGraphicFramePr>
        <p:xfrm>
          <a:off x="1403648" y="1340768"/>
          <a:ext cx="6480720" cy="4056754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240360"/>
                <a:gridCol w="3240360"/>
              </a:tblGrid>
              <a:tr h="1088249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ZŠ</a:t>
                      </a:r>
                      <a:r>
                        <a:rPr lang="cs-CZ" baseline="0" dirty="0" smtClean="0"/>
                        <a:t> a MŠ Unkovice, příspěvková organizace</a:t>
                      </a:r>
                    </a:p>
                    <a:p>
                      <a:r>
                        <a:rPr lang="cs-CZ" baseline="0" dirty="0" smtClean="0"/>
                        <a:t>Unkovice 28, p. Žabčice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Bc. </a:t>
                      </a:r>
                      <a:r>
                        <a:rPr lang="cs-CZ" smtClean="0"/>
                        <a:t>Jana Weisová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Když jsem já sloužil</a:t>
                      </a:r>
                      <a:endParaRPr lang="cs-CZ" dirty="0"/>
                    </a:p>
                  </a:txBody>
                  <a:tcPr/>
                </a:tc>
              </a:tr>
              <a:tr h="761775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Vytvořeno:</a:t>
                      </a:r>
                    </a:p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10/2011</a:t>
                      </a:r>
                    </a:p>
                    <a:p>
                      <a:r>
                        <a:rPr lang="cs-CZ" dirty="0" smtClean="0"/>
                        <a:t>15.2.2012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Lidové písně</a:t>
                      </a:r>
                      <a:endParaRPr lang="cs-CZ" dirty="0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</a:t>
                      </a:r>
                      <a:r>
                        <a:rPr lang="cs-CZ" baseline="0" dirty="0" smtClean="0"/>
                        <a:t> oblast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Umění a kultura</a:t>
                      </a:r>
                      <a:endParaRPr lang="cs-CZ"/>
                    </a:p>
                  </a:txBody>
                  <a:tcPr/>
                </a:tc>
              </a:tr>
              <a:tr h="441346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CZ.1.07/1.4.00/21.2463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12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4"/>
    </mc:Choice>
    <mc:Fallback xmlns="">
      <p:transition spd="slow" advTm="77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Když jsem já sloužil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lidová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04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43"/>
    </mc:Choice>
    <mc:Fallback xmlns="">
      <p:transition spd="slow" advTm="5043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první léto,</a:t>
            </a:r>
            <a:br>
              <a:rPr lang="cs-CZ" dirty="0" smtClean="0"/>
            </a:br>
            <a:r>
              <a:rPr lang="cs-CZ" dirty="0" smtClean="0"/>
              <a:t>vysloužil jsem si kuřátko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2492896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76056" y="246017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1026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353" y="3720169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615" y="3574119"/>
            <a:ext cx="1828800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52906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7"/>
    </mc:Choice>
    <mc:Fallback xmlns="">
      <p:transition spd="slow" advTm="200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2050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2422527" cy="242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528812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35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92"/>
    </mc:Choice>
    <mc:Fallback xmlns="">
      <p:transition spd="slow" advTm="6892"/>
    </mc:Fallback>
  </mc:AlternateContent>
  <p:timing>
    <p:tnLst>
      <p:par>
        <p:cTn id="1" dur="indefinite" restart="never" nodeType="tmRoot"/>
      </p:par>
    </p:tnLst>
  </p:timing>
  <p:extLst mod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druhý léto,</a:t>
            </a:r>
            <a:br>
              <a:rPr lang="cs-CZ" dirty="0" smtClean="0"/>
            </a:br>
            <a:r>
              <a:rPr lang="cs-CZ" dirty="0" smtClean="0"/>
              <a:t>vysloužil jsem si kachničku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08104" y="2348879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351671" y="4272042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2348880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ta kačka </a:t>
            </a:r>
          </a:p>
          <a:p>
            <a:r>
              <a:rPr lang="cs-CZ" dirty="0"/>
              <a:t>b</a:t>
            </a:r>
            <a:r>
              <a:rPr lang="cs-CZ" dirty="0" smtClean="0"/>
              <a:t>láto </a:t>
            </a:r>
            <a:r>
              <a:rPr lang="cs-CZ" dirty="0" err="1" smtClean="0"/>
              <a:t>tlačká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3911" y="2975230"/>
            <a:ext cx="1486423" cy="148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Admin\AppData\Local\Microsoft\Windows\Temporary Internet Files\Content.IE5\YNIH6G2N\MC900355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588" y="2975230"/>
            <a:ext cx="1152128" cy="1399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313" y="5085184"/>
            <a:ext cx="1480634" cy="150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88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53"/>
    </mc:Choice>
    <mc:Fallback xmlns="">
      <p:transition spd="slow" advTm="220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3074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95228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528812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73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42"/>
    </mc:Choice>
    <mc:Fallback xmlns="">
      <p:transition spd="slow" advTm="7442"/>
    </mc:Fallback>
  </mc:AlternateContent>
  <p:timing>
    <p:tnLst>
      <p:par>
        <p:cTn id="1" dur="indefinite" restart="never" nodeType="tmRoot"/>
      </p:par>
    </p:tnLst>
  </p:timing>
  <p:extLst mod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třetí léto,</a:t>
            </a:r>
            <a:br>
              <a:rPr lang="cs-CZ" dirty="0" smtClean="0"/>
            </a:br>
            <a:r>
              <a:rPr lang="cs-CZ" dirty="0" smtClean="0"/>
              <a:t>vysloužil jsem si husičku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66386" y="4077072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0410" y="407707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177281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ta kačka </a:t>
            </a:r>
          </a:p>
          <a:p>
            <a:r>
              <a:rPr lang="cs-CZ" dirty="0"/>
              <a:t>b</a:t>
            </a:r>
            <a:r>
              <a:rPr lang="cs-CZ" dirty="0" smtClean="0"/>
              <a:t>láto </a:t>
            </a:r>
            <a:r>
              <a:rPr lang="cs-CZ" dirty="0" err="1" smtClean="0"/>
              <a:t>tlačká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547664" y="1772816"/>
            <a:ext cx="1435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ta husa</a:t>
            </a:r>
          </a:p>
          <a:p>
            <a:r>
              <a:rPr lang="cs-CZ" dirty="0"/>
              <a:t>c</a:t>
            </a:r>
            <a:r>
              <a:rPr lang="cs-CZ" dirty="0" smtClean="0"/>
              <a:t>hodí bosa.</a:t>
            </a:r>
            <a:endParaRPr lang="cs-CZ" dirty="0"/>
          </a:p>
        </p:txBody>
      </p:sp>
      <p:pic>
        <p:nvPicPr>
          <p:cNvPr id="5122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51" y="469731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AppData\Local\Microsoft\Windows\Temporary Internet Files\Content.IE5\YNIH6G2N\MC900355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8868" y="2406571"/>
            <a:ext cx="1319271" cy="160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\AppData\Local\Microsoft\Windows\Temporary Internet Files\Content.IE5\8D0HH1OP\MC9000306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7143" y="2419147"/>
            <a:ext cx="1050895" cy="160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2969" y="4730976"/>
            <a:ext cx="1828800" cy="186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646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47"/>
    </mc:Choice>
    <mc:Fallback xmlns="">
      <p:transition spd="slow" advTm="239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7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2422527" cy="242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633259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73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27"/>
    </mc:Choice>
    <mc:Fallback xmlns="">
      <p:transition spd="slow" advTm="7227"/>
    </mc:Fallback>
  </mc:AlternateContent>
  <p:timing>
    <p:tnLst>
      <p:par>
        <p:cTn id="1" dur="indefinite" restart="never" nodeType="tmRoot"/>
      </p:par>
    </p:tnLst>
  </p:timing>
  <p:extLst mod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čtvrtý léto,</a:t>
            </a:r>
            <a:br>
              <a:rPr lang="cs-CZ" dirty="0" smtClean="0"/>
            </a:br>
            <a:r>
              <a:rPr lang="cs-CZ" dirty="0" smtClean="0"/>
              <a:t>vysloužil jsem si vepříka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66386" y="4077072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0410" y="407707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1772816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kačka </a:t>
            </a:r>
          </a:p>
          <a:p>
            <a:pPr algn="ctr"/>
            <a:r>
              <a:rPr lang="cs-CZ" dirty="0"/>
              <a:t>b</a:t>
            </a:r>
            <a:r>
              <a:rPr lang="cs-CZ" dirty="0" smtClean="0"/>
              <a:t>láto </a:t>
            </a:r>
            <a:r>
              <a:rPr lang="cs-CZ" dirty="0" err="1" smtClean="0"/>
              <a:t>tlačká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3364424" y="1772816"/>
            <a:ext cx="1435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husa</a:t>
            </a:r>
          </a:p>
          <a:p>
            <a:pPr algn="ctr"/>
            <a:r>
              <a:rPr lang="cs-CZ" dirty="0"/>
              <a:t>c</a:t>
            </a:r>
            <a:r>
              <a:rPr lang="cs-CZ" dirty="0" smtClean="0"/>
              <a:t>hodí bosa.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177281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ten vepř</a:t>
            </a:r>
          </a:p>
          <a:p>
            <a:pPr algn="ctr"/>
            <a:r>
              <a:rPr lang="cs-CZ" dirty="0" smtClean="0"/>
              <a:t>jako pepř.</a:t>
            </a:r>
            <a:endParaRPr lang="cs-CZ" dirty="0"/>
          </a:p>
        </p:txBody>
      </p:sp>
      <p:pic>
        <p:nvPicPr>
          <p:cNvPr id="6146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676736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AppData\Local\Microsoft\Windows\Temporary Internet Files\Content.IE5\YNIH6G2N\MC900355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50" y="2358699"/>
            <a:ext cx="1368152" cy="166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Admin\AppData\Local\Microsoft\Windows\Temporary Internet Files\Content.IE5\8D0HH1OP\MC9000306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981" y="2399877"/>
            <a:ext cx="1156716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Admin\AppData\Local\Microsoft\Windows\Temporary Internet Files\Content.IE5\00IR9TX9\MC9000269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18" y="2668166"/>
            <a:ext cx="1836115" cy="10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089" y="4941168"/>
            <a:ext cx="1551413" cy="1578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7878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92"/>
    </mc:Choice>
    <mc:Fallback xmlns="">
      <p:transition spd="slow" advTm="24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7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2422527" cy="242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528812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023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3"/>
    </mc:Choice>
    <mc:Fallback xmlns="">
      <p:transition spd="slow" advTm="6643"/>
    </mc:Fallback>
  </mc:AlternateContent>
  <p:timing>
    <p:tnLst>
      <p:par>
        <p:cTn id="1" dur="indefinite" restart="never" nodeType="tmRoot"/>
      </p:par>
    </p:tnLst>
  </p:timing>
  <p:extLst mod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pátý léto,</a:t>
            </a:r>
            <a:br>
              <a:rPr lang="cs-CZ" dirty="0" smtClean="0"/>
            </a:br>
            <a:r>
              <a:rPr lang="cs-CZ" dirty="0" smtClean="0"/>
              <a:t>vysloužil jsem si telátko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83146" y="4077072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0410" y="4077071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4077072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kačka </a:t>
            </a:r>
          </a:p>
          <a:p>
            <a:pPr algn="ctr"/>
            <a:r>
              <a:rPr lang="cs-CZ" dirty="0"/>
              <a:t>b</a:t>
            </a:r>
            <a:r>
              <a:rPr lang="cs-CZ" dirty="0" smtClean="0"/>
              <a:t>láto </a:t>
            </a:r>
            <a:r>
              <a:rPr lang="cs-CZ" dirty="0" err="1" smtClean="0"/>
              <a:t>tlačká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1772816"/>
            <a:ext cx="1435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husa</a:t>
            </a:r>
          </a:p>
          <a:p>
            <a:pPr algn="ctr"/>
            <a:r>
              <a:rPr lang="cs-CZ" dirty="0"/>
              <a:t>c</a:t>
            </a:r>
            <a:r>
              <a:rPr lang="cs-CZ" dirty="0" smtClean="0"/>
              <a:t>hodí bosa.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54073" y="177281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ten vepř</a:t>
            </a:r>
          </a:p>
          <a:p>
            <a:pPr algn="ctr"/>
            <a:r>
              <a:rPr lang="cs-CZ" dirty="0" smtClean="0"/>
              <a:t>jako pepř.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811023" y="1772815"/>
            <a:ext cx="217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tele</a:t>
            </a:r>
          </a:p>
          <a:p>
            <a:pPr algn="ctr"/>
            <a:r>
              <a:rPr lang="cs-CZ" dirty="0"/>
              <a:t>h</a:t>
            </a:r>
            <a:r>
              <a:rPr lang="cs-CZ" dirty="0" smtClean="0"/>
              <a:t>ubou mele.</a:t>
            </a:r>
            <a:endParaRPr lang="cs-CZ" dirty="0"/>
          </a:p>
        </p:txBody>
      </p:sp>
      <p:pic>
        <p:nvPicPr>
          <p:cNvPr id="7170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757" y="4714674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AppData\Local\Microsoft\Windows\Temporary Internet Files\Content.IE5\YNIH6G2N\MC900355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208" y="4649548"/>
            <a:ext cx="1527048" cy="1855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Admin\AppData\Local\Microsoft\Windows\Temporary Internet Files\Content.IE5\8D0HH1OP\MC9000306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487" y="2388991"/>
            <a:ext cx="1156716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Admin\AppData\Local\Microsoft\Windows\Temporary Internet Files\Content.IE5\00IR9TX9\MC9000269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320" y="2636912"/>
            <a:ext cx="1836115" cy="10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Admin\AppData\Local\Microsoft\Windows\Temporary Internet Files\Content.IE5\YNIH6G2N\MC9000572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550382"/>
            <a:ext cx="1810512" cy="143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792" y="4901265"/>
            <a:ext cx="1501835" cy="152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9205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89"/>
    </mc:Choice>
    <mc:Fallback xmlns="">
      <p:transition spd="slow" advTm="267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7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2422527" cy="242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528812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656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5"/>
    </mc:Choice>
    <mc:Fallback xmlns="">
      <p:transition spd="slow" advTm="6665"/>
    </mc:Fallback>
  </mc:AlternateContent>
  <p:timing>
    <p:tnLst>
      <p:par>
        <p:cTn id="1" dur="indefinite" restart="never" nodeType="tmRoot"/>
      </p:par>
    </p:tnLst>
  </p:timing>
  <p:extLst mod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šestý léto,</a:t>
            </a:r>
            <a:br>
              <a:rPr lang="cs-CZ" dirty="0" smtClean="0"/>
            </a:br>
            <a:r>
              <a:rPr lang="cs-CZ" dirty="0" smtClean="0"/>
              <a:t>vysloužil jsem si kravičku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121221" y="4725144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28485" y="4725143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472514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kačka </a:t>
            </a:r>
          </a:p>
          <a:p>
            <a:pPr algn="ctr"/>
            <a:r>
              <a:rPr lang="cs-CZ" dirty="0"/>
              <a:t>b</a:t>
            </a:r>
            <a:r>
              <a:rPr lang="cs-CZ" dirty="0" smtClean="0"/>
              <a:t>láto </a:t>
            </a:r>
            <a:r>
              <a:rPr lang="cs-CZ" dirty="0" err="1" smtClean="0"/>
              <a:t>tlačká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12697" y="2996953"/>
            <a:ext cx="1435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husa</a:t>
            </a:r>
          </a:p>
          <a:p>
            <a:pPr algn="ctr"/>
            <a:r>
              <a:rPr lang="cs-CZ" dirty="0"/>
              <a:t>c</a:t>
            </a:r>
            <a:r>
              <a:rPr lang="cs-CZ" dirty="0" smtClean="0"/>
              <a:t>hodí bosa.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198626" y="2996953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ten vepř</a:t>
            </a:r>
          </a:p>
          <a:p>
            <a:pPr algn="ctr"/>
            <a:r>
              <a:rPr lang="cs-CZ" dirty="0" smtClean="0"/>
              <a:t>jako pepř.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2996952"/>
            <a:ext cx="217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tele</a:t>
            </a:r>
          </a:p>
          <a:p>
            <a:pPr algn="ctr"/>
            <a:r>
              <a:rPr lang="cs-CZ" dirty="0"/>
              <a:t>h</a:t>
            </a:r>
            <a:r>
              <a:rPr lang="cs-CZ" dirty="0" smtClean="0"/>
              <a:t>ubou mele.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177281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kráva</a:t>
            </a:r>
          </a:p>
          <a:p>
            <a:pPr algn="ctr"/>
            <a:r>
              <a:rPr lang="cs-CZ" dirty="0"/>
              <a:t>m</a:t>
            </a:r>
            <a:r>
              <a:rPr lang="cs-CZ" dirty="0" smtClean="0"/>
              <a:t>léko dává.</a:t>
            </a:r>
            <a:endParaRPr lang="cs-CZ" dirty="0"/>
          </a:p>
        </p:txBody>
      </p:sp>
      <p:pic>
        <p:nvPicPr>
          <p:cNvPr id="8194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786" y="5381376"/>
            <a:ext cx="1317864" cy="1317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dmin\AppData\Local\Microsoft\Windows\Temporary Internet Files\Content.IE5\YNIH6G2N\MC900355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9193" y="5443713"/>
            <a:ext cx="982073" cy="1193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dmin\AppData\Local\Microsoft\Windows\Temporary Internet Files\Content.IE5\8D0HH1OP\MC9000306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3643284"/>
            <a:ext cx="746828" cy="113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Admin\AppData\Local\Microsoft\Windows\Temporary Internet Files\Content.IE5\00IR9TX9\MC9000269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626" y="3643284"/>
            <a:ext cx="1836115" cy="10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Admin\AppData\Local\Microsoft\Windows\Temporary Internet Files\Content.IE5\YNIH6G2N\MC9000572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230" y="3704339"/>
            <a:ext cx="1367997" cy="1087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Admin\AppData\Local\Microsoft\Windows\Temporary Internet Files\Content.IE5\YV7DYQZH\MC9002802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380" y="1427875"/>
            <a:ext cx="2464721" cy="1569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9106" y="5359147"/>
            <a:ext cx="1339074" cy="136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407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75"/>
    </mc:Choice>
    <mc:Fallback xmlns="">
      <p:transition spd="slow" advTm="268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7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2422527" cy="242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528812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140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6"/>
    </mc:Choice>
    <mc:Fallback xmlns="">
      <p:transition spd="slow" advTm="6266"/>
    </mc:Fallback>
  </mc:AlternateContent>
  <p:timing>
    <p:tnLst>
      <p:par>
        <p:cTn id="1" dur="indefinite" restart="never" nodeType="tmRoot"/>
      </p:par>
    </p:tnLst>
  </p:timing>
  <p:extLst mod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/>
              <a:t>Když jsem já sloužil to sedmý léto,</a:t>
            </a:r>
            <a:br>
              <a:rPr lang="cs-CZ" dirty="0" smtClean="0"/>
            </a:br>
            <a:r>
              <a:rPr lang="cs-CZ" dirty="0" smtClean="0"/>
              <a:t>vysloužil jsem si botičky za to.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20953" y="4706617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000564" y="4706616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89509" y="4725144"/>
            <a:ext cx="1728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kačka </a:t>
            </a:r>
          </a:p>
          <a:p>
            <a:pPr algn="ctr"/>
            <a:r>
              <a:rPr lang="cs-CZ" dirty="0"/>
              <a:t>b</a:t>
            </a:r>
            <a:r>
              <a:rPr lang="cs-CZ" dirty="0" smtClean="0"/>
              <a:t>láto </a:t>
            </a:r>
            <a:r>
              <a:rPr lang="cs-CZ" dirty="0" err="1" smtClean="0"/>
              <a:t>tlačká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349782" y="3024606"/>
            <a:ext cx="1435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husa</a:t>
            </a:r>
          </a:p>
          <a:p>
            <a:pPr algn="ctr"/>
            <a:r>
              <a:rPr lang="cs-CZ" dirty="0"/>
              <a:t>c</a:t>
            </a:r>
            <a:r>
              <a:rPr lang="cs-CZ" dirty="0" smtClean="0"/>
              <a:t>hodí bosa.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91880" y="2996952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ten vepř</a:t>
            </a:r>
          </a:p>
          <a:p>
            <a:pPr algn="ctr"/>
            <a:r>
              <a:rPr lang="cs-CZ" dirty="0" smtClean="0"/>
              <a:t>jako pepř.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2996953"/>
            <a:ext cx="217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to tele</a:t>
            </a:r>
          </a:p>
          <a:p>
            <a:pPr algn="ctr"/>
            <a:r>
              <a:rPr lang="cs-CZ" dirty="0"/>
              <a:t>h</a:t>
            </a:r>
            <a:r>
              <a:rPr lang="cs-CZ" dirty="0" smtClean="0"/>
              <a:t>ubou mele.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36397" y="1772814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ta kráva</a:t>
            </a:r>
          </a:p>
          <a:p>
            <a:pPr algn="ctr"/>
            <a:r>
              <a:rPr lang="cs-CZ" dirty="0"/>
              <a:t>m</a:t>
            </a:r>
            <a:r>
              <a:rPr lang="cs-CZ" dirty="0" smtClean="0"/>
              <a:t>léko dává.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71642" y="1772814"/>
            <a:ext cx="18669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 ty boty </a:t>
            </a:r>
          </a:p>
          <a:p>
            <a:pPr algn="ctr"/>
            <a:r>
              <a:rPr lang="cs-CZ" dirty="0" smtClean="0"/>
              <a:t>do roboty.</a:t>
            </a:r>
            <a:endParaRPr lang="cs-CZ" dirty="0"/>
          </a:p>
        </p:txBody>
      </p:sp>
      <p:pic>
        <p:nvPicPr>
          <p:cNvPr id="9218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655" y="5352782"/>
            <a:ext cx="1377587" cy="1377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AppData\Local\Microsoft\Windows\Temporary Internet Files\Content.IE5\YNIH6G2N\MC900355681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99" y="5357068"/>
            <a:ext cx="1147766" cy="139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dmin\AppData\Local\Microsoft\Windows\Temporary Internet Files\Content.IE5\8D0HH1OP\MC90003067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145" y="3642476"/>
            <a:ext cx="742755" cy="113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dmin\AppData\Local\Microsoft\Windows\Temporary Internet Files\Content.IE5\00IR9TX9\MC90002690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914" y="3660026"/>
            <a:ext cx="1836115" cy="104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Admin\AppData\Local\Microsoft\Windows\Temporary Internet Files\Content.IE5\YNIH6G2N\MC90005722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99" y="3642476"/>
            <a:ext cx="1193288" cy="948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Admin\AppData\Local\Microsoft\Windows\Temporary Internet Files\Content.IE5\YV7DYQZH\MC90028029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8835" y="1511234"/>
            <a:ext cx="2024428" cy="1288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Admin\AppData\Local\Microsoft\Windows\Temporary Internet Files\Content.IE5\3JW77KH9\MC900305199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616" y="1559502"/>
            <a:ext cx="1181039" cy="14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4860" y="5367283"/>
            <a:ext cx="1311893" cy="1334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717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667"/>
    </mc:Choice>
    <mc:Fallback xmlns="">
      <p:transition spd="slow" advTm="286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827584" y="1156758"/>
            <a:ext cx="21980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to kuře krákoře, </a:t>
            </a:r>
          </a:p>
          <a:p>
            <a:pPr algn="ctr"/>
            <a:r>
              <a:rPr lang="cs-CZ" dirty="0" smtClean="0"/>
              <a:t>běhá po dvoře.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45022" y="1156758"/>
            <a:ext cx="21339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Má panenka pláče</a:t>
            </a:r>
          </a:p>
          <a:p>
            <a:pPr algn="ctr"/>
            <a:r>
              <a:rPr lang="cs-CZ" dirty="0" smtClean="0"/>
              <a:t>doma v komoře.</a:t>
            </a:r>
            <a:endParaRPr lang="cs-CZ" dirty="0"/>
          </a:p>
        </p:txBody>
      </p:sp>
      <p:pic>
        <p:nvPicPr>
          <p:cNvPr id="7" name="Picture 2" descr="C:\Users\Admin\AppData\Local\Microsoft\Windows\Temporary Internet Files\Content.IE5\AM1I8PN9\MC90043637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36912"/>
            <a:ext cx="2422527" cy="2422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min\AppData\Local\Microsoft\Windows\Temporary Internet Files\Content.IE5\UC8HTRPW\MC90044064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22" y="2528812"/>
            <a:ext cx="2480862" cy="2523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58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850"/>
    </mc:Choice>
    <mc:Fallback xmlns="">
      <p:transition spd="slow" advTm="6850"/>
    </mc:Fallback>
  </mc:AlternateContent>
  <p:timing>
    <p:tnLst>
      <p:par>
        <p:cTn id="1" dur="indefinite" restart="never" nodeType="tmRoot"/>
      </p:par>
    </p:tnLst>
  </p:timing>
  <p:extLst mod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39752" y="835224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Obrázky použité v prezentaci jsou dostupné pod licencí Microsoft Office 2010 na Office.com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0889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7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6.7|2.3|4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5.3|2.3|2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6.3|2.2|2.1|1.9|3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6.3|2.1|1.8|1.7|1.7|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6.3|2.1|1.9|1.7|1.7|1.6|3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</TotalTime>
  <Words>526</Words>
  <Application>Microsoft Office PowerPoint</Application>
  <PresentationFormat>Předvádění na obrazovce (4:3)</PresentationFormat>
  <Paragraphs>126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Arkýř</vt:lpstr>
      <vt:lpstr>Prezentace aplikace PowerPoint</vt:lpstr>
      <vt:lpstr>Prezentace aplikace PowerPoint</vt:lpstr>
      <vt:lpstr>Když jsem já sloužil</vt:lpstr>
      <vt:lpstr>Když jsem já sloužil to první léto, vysloužil jsem si kuřátko za to.</vt:lpstr>
      <vt:lpstr>Prezentace aplikace PowerPoint</vt:lpstr>
      <vt:lpstr>Když jsem já sloužil to druhý léto, vysloužil jsem si kachničku za to.</vt:lpstr>
      <vt:lpstr>Prezentace aplikace PowerPoint</vt:lpstr>
      <vt:lpstr>Když jsem já sloužil to třetí léto, vysloužil jsem si husičku za to.</vt:lpstr>
      <vt:lpstr>Prezentace aplikace PowerPoint</vt:lpstr>
      <vt:lpstr>Když jsem já sloužil to čtvrtý léto, vysloužil jsem si vepříka za to.</vt:lpstr>
      <vt:lpstr>Prezentace aplikace PowerPoint</vt:lpstr>
      <vt:lpstr>Když jsem já sloužil to pátý léto, vysloužil jsem si telátko za to.</vt:lpstr>
      <vt:lpstr>Prezentace aplikace PowerPoint</vt:lpstr>
      <vt:lpstr>Když jsem já sloužil to šestý léto, vysloužil jsem si kravičku za to.</vt:lpstr>
      <vt:lpstr>Prezentace aplikace PowerPoint</vt:lpstr>
      <vt:lpstr>Když jsem já sloužil to sedmý léto, vysloužil jsem si botičky za to.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Když jsem já sloužil</dc:title>
  <dc:creator>Admin</dc:creator>
  <cp:lastModifiedBy>Admin</cp:lastModifiedBy>
  <cp:revision>9</cp:revision>
  <dcterms:created xsi:type="dcterms:W3CDTF">2011-10-16T12:32:14Z</dcterms:created>
  <dcterms:modified xsi:type="dcterms:W3CDTF">2012-05-23T14:06:45Z</dcterms:modified>
</cp:coreProperties>
</file>