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8" y="-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76E46D-3C6B-4BCC-BBFF-51E87E108869}" type="doc">
      <dgm:prSet loTypeId="urn:microsoft.com/office/officeart/2005/8/layout/radial3" loCatId="cycle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4A9BE904-841C-45B3-9468-5A3990526F37}">
      <dgm:prSet phldrT="[Text]"/>
      <dgm:spPr/>
      <dgm:t>
        <a:bodyPr/>
        <a:lstStyle/>
        <a:p>
          <a:r>
            <a:rPr lang="cs-CZ" dirty="0" smtClean="0"/>
            <a:t>ROK</a:t>
          </a:r>
          <a:endParaRPr lang="cs-CZ" dirty="0"/>
        </a:p>
      </dgm:t>
    </dgm:pt>
    <dgm:pt modelId="{5886BAAA-23E6-4089-AF3E-1E67DFEF6941}" type="parTrans" cxnId="{B39B7729-5763-4188-8694-FFC29EEB7FCA}">
      <dgm:prSet/>
      <dgm:spPr/>
      <dgm:t>
        <a:bodyPr/>
        <a:lstStyle/>
        <a:p>
          <a:endParaRPr lang="cs-CZ"/>
        </a:p>
      </dgm:t>
    </dgm:pt>
    <dgm:pt modelId="{19BB3699-D516-4412-9411-C7F760021770}" type="sibTrans" cxnId="{B39B7729-5763-4188-8694-FFC29EEB7FCA}">
      <dgm:prSet/>
      <dgm:spPr/>
      <dgm:t>
        <a:bodyPr/>
        <a:lstStyle/>
        <a:p>
          <a:endParaRPr lang="cs-CZ"/>
        </a:p>
      </dgm:t>
    </dgm:pt>
    <dgm:pt modelId="{B13ABC82-6E0B-4A3C-A32E-166D16E34580}">
      <dgm:prSet phldrT="[Text]"/>
      <dgm:spPr>
        <a:solidFill>
          <a:srgbClr val="00B0F0">
            <a:alpha val="50000"/>
          </a:srgbClr>
        </a:solidFill>
        <a:effectLst>
          <a:glow rad="228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dirty="0" smtClean="0"/>
            <a:t>Zima</a:t>
          </a:r>
          <a:endParaRPr lang="cs-CZ" dirty="0"/>
        </a:p>
      </dgm:t>
    </dgm:pt>
    <dgm:pt modelId="{AF75ED9C-764F-4DB7-AFCE-474361DF90DC}" type="parTrans" cxnId="{9E27CE03-9490-4DBB-931A-AA61DDE893C8}">
      <dgm:prSet/>
      <dgm:spPr/>
      <dgm:t>
        <a:bodyPr/>
        <a:lstStyle/>
        <a:p>
          <a:endParaRPr lang="cs-CZ"/>
        </a:p>
      </dgm:t>
    </dgm:pt>
    <dgm:pt modelId="{3D53302D-3879-4EBE-A036-8FB5AF58661C}" type="sibTrans" cxnId="{9E27CE03-9490-4DBB-931A-AA61DDE893C8}">
      <dgm:prSet/>
      <dgm:spPr/>
      <dgm:t>
        <a:bodyPr/>
        <a:lstStyle/>
        <a:p>
          <a:endParaRPr lang="cs-CZ"/>
        </a:p>
      </dgm:t>
    </dgm:pt>
    <dgm:pt modelId="{EA1D308F-7484-4675-A80C-BEDAA6C30B45}">
      <dgm:prSet phldrT="[Text]"/>
      <dgm:spPr>
        <a:solidFill>
          <a:srgbClr val="00B050">
            <a:alpha val="50000"/>
          </a:srgbClr>
        </a:solidFill>
        <a:effectLst>
          <a:glow rad="228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dirty="0" smtClean="0"/>
            <a:t>Jaro</a:t>
          </a:r>
          <a:endParaRPr lang="cs-CZ" dirty="0"/>
        </a:p>
      </dgm:t>
    </dgm:pt>
    <dgm:pt modelId="{76DDB2F1-680A-4A87-9F68-7B48C49C143D}" type="parTrans" cxnId="{3B99469E-0EE8-4439-B07D-2AD7A71AD162}">
      <dgm:prSet/>
      <dgm:spPr/>
      <dgm:t>
        <a:bodyPr/>
        <a:lstStyle/>
        <a:p>
          <a:endParaRPr lang="cs-CZ"/>
        </a:p>
      </dgm:t>
    </dgm:pt>
    <dgm:pt modelId="{6FBC0A90-EA5B-47D2-BE55-0E9AE578230C}" type="sibTrans" cxnId="{3B99469E-0EE8-4439-B07D-2AD7A71AD162}">
      <dgm:prSet/>
      <dgm:spPr/>
      <dgm:t>
        <a:bodyPr/>
        <a:lstStyle/>
        <a:p>
          <a:endParaRPr lang="cs-CZ"/>
        </a:p>
      </dgm:t>
    </dgm:pt>
    <dgm:pt modelId="{E805D1D5-D698-4D3A-8AA8-758B2E926ED8}">
      <dgm:prSet phldrT="[Text]"/>
      <dgm:spPr>
        <a:solidFill>
          <a:srgbClr val="FFFF00">
            <a:alpha val="50000"/>
          </a:srgbClr>
        </a:solidFill>
        <a:effectLst>
          <a:glow rad="228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dirty="0" smtClean="0"/>
            <a:t>Léto</a:t>
          </a:r>
          <a:endParaRPr lang="cs-CZ" dirty="0"/>
        </a:p>
      </dgm:t>
    </dgm:pt>
    <dgm:pt modelId="{EE8AC7B8-A30F-417E-AB1D-782586B4C560}" type="parTrans" cxnId="{2FCB10BB-48C3-4FA5-A6AD-ED895C12882A}">
      <dgm:prSet/>
      <dgm:spPr/>
      <dgm:t>
        <a:bodyPr/>
        <a:lstStyle/>
        <a:p>
          <a:endParaRPr lang="cs-CZ"/>
        </a:p>
      </dgm:t>
    </dgm:pt>
    <dgm:pt modelId="{89AEAC46-9A46-4A3F-A75B-41A9F9F5532B}" type="sibTrans" cxnId="{2FCB10BB-48C3-4FA5-A6AD-ED895C12882A}">
      <dgm:prSet/>
      <dgm:spPr/>
      <dgm:t>
        <a:bodyPr/>
        <a:lstStyle/>
        <a:p>
          <a:endParaRPr lang="cs-CZ"/>
        </a:p>
      </dgm:t>
    </dgm:pt>
    <dgm:pt modelId="{8250816E-26D0-4601-AE9B-1872AD142D01}">
      <dgm:prSet phldrT="[Text]"/>
      <dgm:spPr>
        <a:solidFill>
          <a:schemeClr val="accent6">
            <a:alpha val="50000"/>
          </a:schemeClr>
        </a:solidFill>
        <a:effectLst>
          <a:glow rad="228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dirty="0" smtClean="0"/>
            <a:t>Podzim</a:t>
          </a:r>
          <a:endParaRPr lang="cs-CZ" dirty="0"/>
        </a:p>
      </dgm:t>
    </dgm:pt>
    <dgm:pt modelId="{6198E06A-7037-4D05-B400-1864E9C4655D}" type="parTrans" cxnId="{962C3B89-2852-4012-87FA-501117CC133C}">
      <dgm:prSet/>
      <dgm:spPr/>
      <dgm:t>
        <a:bodyPr/>
        <a:lstStyle/>
        <a:p>
          <a:endParaRPr lang="cs-CZ"/>
        </a:p>
      </dgm:t>
    </dgm:pt>
    <dgm:pt modelId="{719D05F2-FD02-42A8-A1F7-3B91D826EAD4}" type="sibTrans" cxnId="{962C3B89-2852-4012-87FA-501117CC133C}">
      <dgm:prSet/>
      <dgm:spPr/>
      <dgm:t>
        <a:bodyPr/>
        <a:lstStyle/>
        <a:p>
          <a:endParaRPr lang="cs-CZ"/>
        </a:p>
      </dgm:t>
    </dgm:pt>
    <dgm:pt modelId="{F41B51D0-8B54-4E96-8FEA-8957D926ACDA}" type="pres">
      <dgm:prSet presAssocID="{6776E46D-3C6B-4BCC-BBFF-51E87E108869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1698398-5CEC-4104-BBE6-71AEB0D3B09D}" type="pres">
      <dgm:prSet presAssocID="{6776E46D-3C6B-4BCC-BBFF-51E87E108869}" presName="radial" presStyleCnt="0">
        <dgm:presLayoutVars>
          <dgm:animLvl val="ctr"/>
        </dgm:presLayoutVars>
      </dgm:prSet>
      <dgm:spPr/>
    </dgm:pt>
    <dgm:pt modelId="{7FCF0136-8EE4-45D4-BBAA-BB560A021BB9}" type="pres">
      <dgm:prSet presAssocID="{4A9BE904-841C-45B3-9468-5A3990526F37}" presName="centerShape" presStyleLbl="vennNode1" presStyleIdx="0" presStyleCnt="5"/>
      <dgm:spPr/>
      <dgm:t>
        <a:bodyPr/>
        <a:lstStyle/>
        <a:p>
          <a:endParaRPr lang="cs-CZ"/>
        </a:p>
      </dgm:t>
    </dgm:pt>
    <dgm:pt modelId="{F29655BF-44BD-43CE-90FF-EC1224A31584}" type="pres">
      <dgm:prSet presAssocID="{B13ABC82-6E0B-4A3C-A32E-166D16E34580}" presName="node" presStyleLbl="venn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D4E9ED-EAC4-4DAA-A326-CAA591218685}" type="pres">
      <dgm:prSet presAssocID="{EA1D308F-7484-4675-A80C-BEDAA6C30B45}" presName="node" presStyleLbl="venn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A48C900-A6C8-422C-96FF-1215F909D80E}" type="pres">
      <dgm:prSet presAssocID="{E805D1D5-D698-4D3A-8AA8-758B2E926ED8}" presName="node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A3267A-AD68-418C-8DA3-8363515F06F2}" type="pres">
      <dgm:prSet presAssocID="{8250816E-26D0-4601-AE9B-1872AD142D01}" presName="node" presStyleLbl="venn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9B7729-5763-4188-8694-FFC29EEB7FCA}" srcId="{6776E46D-3C6B-4BCC-BBFF-51E87E108869}" destId="{4A9BE904-841C-45B3-9468-5A3990526F37}" srcOrd="0" destOrd="0" parTransId="{5886BAAA-23E6-4089-AF3E-1E67DFEF6941}" sibTransId="{19BB3699-D516-4412-9411-C7F760021770}"/>
    <dgm:cxn modelId="{3B99469E-0EE8-4439-B07D-2AD7A71AD162}" srcId="{4A9BE904-841C-45B3-9468-5A3990526F37}" destId="{EA1D308F-7484-4675-A80C-BEDAA6C30B45}" srcOrd="1" destOrd="0" parTransId="{76DDB2F1-680A-4A87-9F68-7B48C49C143D}" sibTransId="{6FBC0A90-EA5B-47D2-BE55-0E9AE578230C}"/>
    <dgm:cxn modelId="{B2021106-627A-4B2E-9836-3C766B076B41}" type="presOf" srcId="{E805D1D5-D698-4D3A-8AA8-758B2E926ED8}" destId="{BA48C900-A6C8-422C-96FF-1215F909D80E}" srcOrd="0" destOrd="0" presId="urn:microsoft.com/office/officeart/2005/8/layout/radial3"/>
    <dgm:cxn modelId="{60A7510E-9AF5-492D-9EBA-B07C70B64845}" type="presOf" srcId="{6776E46D-3C6B-4BCC-BBFF-51E87E108869}" destId="{F41B51D0-8B54-4E96-8FEA-8957D926ACDA}" srcOrd="0" destOrd="0" presId="urn:microsoft.com/office/officeart/2005/8/layout/radial3"/>
    <dgm:cxn modelId="{AE2FE70A-CFF9-4252-8F3E-6CE0E3A4E974}" type="presOf" srcId="{B13ABC82-6E0B-4A3C-A32E-166D16E34580}" destId="{F29655BF-44BD-43CE-90FF-EC1224A31584}" srcOrd="0" destOrd="0" presId="urn:microsoft.com/office/officeart/2005/8/layout/radial3"/>
    <dgm:cxn modelId="{5C48E64C-6E81-4DB5-B904-48932E5C92FD}" type="presOf" srcId="{EA1D308F-7484-4675-A80C-BEDAA6C30B45}" destId="{3FD4E9ED-EAC4-4DAA-A326-CAA591218685}" srcOrd="0" destOrd="0" presId="urn:microsoft.com/office/officeart/2005/8/layout/radial3"/>
    <dgm:cxn modelId="{A8D5E2AC-DD27-41F1-A673-7B6E9E249A07}" type="presOf" srcId="{8250816E-26D0-4601-AE9B-1872AD142D01}" destId="{E8A3267A-AD68-418C-8DA3-8363515F06F2}" srcOrd="0" destOrd="0" presId="urn:microsoft.com/office/officeart/2005/8/layout/radial3"/>
    <dgm:cxn modelId="{9E27CE03-9490-4DBB-931A-AA61DDE893C8}" srcId="{4A9BE904-841C-45B3-9468-5A3990526F37}" destId="{B13ABC82-6E0B-4A3C-A32E-166D16E34580}" srcOrd="0" destOrd="0" parTransId="{AF75ED9C-764F-4DB7-AFCE-474361DF90DC}" sibTransId="{3D53302D-3879-4EBE-A036-8FB5AF58661C}"/>
    <dgm:cxn modelId="{300C6609-510A-4989-BF9A-5D02B8DBA01E}" type="presOf" srcId="{4A9BE904-841C-45B3-9468-5A3990526F37}" destId="{7FCF0136-8EE4-45D4-BBAA-BB560A021BB9}" srcOrd="0" destOrd="0" presId="urn:microsoft.com/office/officeart/2005/8/layout/radial3"/>
    <dgm:cxn modelId="{2FCB10BB-48C3-4FA5-A6AD-ED895C12882A}" srcId="{4A9BE904-841C-45B3-9468-5A3990526F37}" destId="{E805D1D5-D698-4D3A-8AA8-758B2E926ED8}" srcOrd="2" destOrd="0" parTransId="{EE8AC7B8-A30F-417E-AB1D-782586B4C560}" sibTransId="{89AEAC46-9A46-4A3F-A75B-41A9F9F5532B}"/>
    <dgm:cxn modelId="{962C3B89-2852-4012-87FA-501117CC133C}" srcId="{4A9BE904-841C-45B3-9468-5A3990526F37}" destId="{8250816E-26D0-4601-AE9B-1872AD142D01}" srcOrd="3" destOrd="0" parTransId="{6198E06A-7037-4D05-B400-1864E9C4655D}" sibTransId="{719D05F2-FD02-42A8-A1F7-3B91D826EAD4}"/>
    <dgm:cxn modelId="{96AE72FF-1C31-4697-BB6C-E1FF21488261}" type="presParOf" srcId="{F41B51D0-8B54-4E96-8FEA-8957D926ACDA}" destId="{21698398-5CEC-4104-BBE6-71AEB0D3B09D}" srcOrd="0" destOrd="0" presId="urn:microsoft.com/office/officeart/2005/8/layout/radial3"/>
    <dgm:cxn modelId="{ADFF7407-0B19-4E67-AABC-BECF711AD661}" type="presParOf" srcId="{21698398-5CEC-4104-BBE6-71AEB0D3B09D}" destId="{7FCF0136-8EE4-45D4-BBAA-BB560A021BB9}" srcOrd="0" destOrd="0" presId="urn:microsoft.com/office/officeart/2005/8/layout/radial3"/>
    <dgm:cxn modelId="{DCB96A48-8AA4-48E6-A0D9-624CB5D765CD}" type="presParOf" srcId="{21698398-5CEC-4104-BBE6-71AEB0D3B09D}" destId="{F29655BF-44BD-43CE-90FF-EC1224A31584}" srcOrd="1" destOrd="0" presId="urn:microsoft.com/office/officeart/2005/8/layout/radial3"/>
    <dgm:cxn modelId="{2C2B709D-DA14-4FBC-9AEA-D17E6F2A5308}" type="presParOf" srcId="{21698398-5CEC-4104-BBE6-71AEB0D3B09D}" destId="{3FD4E9ED-EAC4-4DAA-A326-CAA591218685}" srcOrd="2" destOrd="0" presId="urn:microsoft.com/office/officeart/2005/8/layout/radial3"/>
    <dgm:cxn modelId="{EA057773-027D-45B3-8DA3-DCEC3D341978}" type="presParOf" srcId="{21698398-5CEC-4104-BBE6-71AEB0D3B09D}" destId="{BA48C900-A6C8-422C-96FF-1215F909D80E}" srcOrd="3" destOrd="0" presId="urn:microsoft.com/office/officeart/2005/8/layout/radial3"/>
    <dgm:cxn modelId="{34C2644C-DB65-4D2B-BF8D-7DACF0E237BF}" type="presParOf" srcId="{21698398-5CEC-4104-BBE6-71AEB0D3B09D}" destId="{E8A3267A-AD68-418C-8DA3-8363515F06F2}" srcOrd="4" destOrd="0" presId="urn:microsoft.com/office/officeart/2005/8/layout/radial3"/>
  </dgm:cxnLst>
  <dgm:bg>
    <a:noFill/>
    <a:effectLst>
      <a:glow rad="228600">
        <a:schemeClr val="accent6">
          <a:satMod val="175000"/>
          <a:alpha val="40000"/>
        </a:schemeClr>
      </a:glo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65135-D826-4C2C-9E0A-C60FE14986DC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46330-17DA-481C-B483-AD48001D1F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F1D0E-7BF8-46B9-8555-E72A5A513D6B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A6EF5-C5BC-4746-B427-70AE4BAAC2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F6F3B-AFD8-414B-9A27-72477EDC17B3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B2215-643E-445C-9C3A-F27E849C71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2F2A9-9F05-4CB8-A81C-31CCFA7B0C17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D5072-8AE8-490C-96A3-85A04F445C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13354-A017-4B77-82B3-8292F5207E7D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E3BECB-482C-4842-B3DD-CEA62DB49A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B2C61-CD34-4AF4-8795-BC28376FFBF2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C2E0B-293E-406B-AB6B-F9B38CCC82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B90CF-B622-4118-AEA3-DF7E8BF990E7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E8136-C8B9-419E-AC40-EB362B9590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5EF6C-463B-4A4A-834B-E416E9EE53F2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AC7DD-DF0F-4AA2-BC31-720E66FF4E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7E4E2-F396-40DE-84FA-DC5D12F47B06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6AC6F-9E25-4A07-A68E-540EB17A6F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ECD02-3D0D-4134-8B93-6F0A9A4297F1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0D0F7-6EF4-4D56-AD87-0C8C71CFB5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B1385-3BAF-407A-825B-B3C182CAEFB3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A069F-9727-4A18-BC3A-9FB9DB31CA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4829FF4-FF97-4A5B-BA17-0B7E62725AD1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75B65FC-D32F-48DC-9A55-67D09DFBE0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wmf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7.wmf"/><Relationship Id="rId7" Type="http://schemas.openxmlformats.org/officeDocument/2006/relationships/image" Target="../media/image20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9.png"/><Relationship Id="rId10" Type="http://schemas.openxmlformats.org/officeDocument/2006/relationships/image" Target="../media/image23.wmf"/><Relationship Id="rId4" Type="http://schemas.openxmlformats.org/officeDocument/2006/relationships/image" Target="../media/image18.wmf"/><Relationship Id="rId9" Type="http://schemas.openxmlformats.org/officeDocument/2006/relationships/image" Target="../media/image22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jpeg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7.wmf"/><Relationship Id="rId7" Type="http://schemas.openxmlformats.org/officeDocument/2006/relationships/image" Target="../media/image12.png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wmf"/><Relationship Id="rId5" Type="http://schemas.openxmlformats.org/officeDocument/2006/relationships/image" Target="../media/image5.wmf"/><Relationship Id="rId4" Type="http://schemas.openxmlformats.org/officeDocument/2006/relationships/image" Target="../media/image15.wmf"/><Relationship Id="rId9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		AUTOR: Petra kroupová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		ŠKOLA: ZŠ SPECIÁLNÍ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mtClean="0"/>
              <a:t>                     </a:t>
            </a:r>
            <a:r>
              <a:rPr lang="cs-CZ" sz="4000" b="1" smtClean="0"/>
              <a:t>VY_32_INOVACE_07_ROK_roční </a:t>
            </a:r>
            <a:r>
              <a:rPr lang="cs-CZ" sz="4000" b="1" dirty="0" smtClean="0"/>
              <a:t>období</a:t>
            </a:r>
            <a:endParaRPr lang="cs-CZ" sz="4000" b="1" dirty="0"/>
          </a:p>
        </p:txBody>
      </p:sp>
      <p:pic>
        <p:nvPicPr>
          <p:cNvPr id="13315" name="Picture 2" descr="C:\Documents and Settings\muceb\Plocha\opvk_hor_zakladni_logolink_bar_c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33337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Název materiálu: ROK- roční období</a:t>
            </a: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Vzdělávací oblast: Člověk a jeho svět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Anotace: Žák se seznámí s ročními obdobími a s jejich charakteristickými znaky.</a:t>
            </a:r>
            <a:endParaRPr lang="cs-CZ" sz="21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Autor: Mgr. Petra Kroupová</a:t>
            </a:r>
            <a:endParaRPr lang="cs-CZ" sz="21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Jazyk: čeština</a:t>
            </a:r>
            <a:endParaRPr lang="cs-CZ" sz="21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Očekávaný výstup: Žák by měl rozlišit roční období pomocí obrázkového materiálu</a:t>
            </a:r>
            <a:endParaRPr lang="cs-CZ" sz="21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Speciální vzdělávací potřeby: LMP</a:t>
            </a:r>
            <a:endParaRPr lang="cs-CZ" sz="21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Klíčová slova: rok- jaro, léto, podzim, zima</a:t>
            </a:r>
            <a:endParaRPr lang="cs-CZ" sz="21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Druh učebního materiálu: prezentace</a:t>
            </a:r>
            <a:endParaRPr lang="cs-CZ" sz="21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Druh </a:t>
            </a:r>
            <a:r>
              <a:rPr lang="cs-CZ" sz="2100" b="1" dirty="0" err="1" smtClean="0">
                <a:latin typeface="Arial" pitchFamily="34" charset="0"/>
                <a:cs typeface="Arial" pitchFamily="34" charset="0"/>
              </a:rPr>
              <a:t>interaktivity</a:t>
            </a: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: aktivita</a:t>
            </a:r>
            <a:endParaRPr lang="cs-CZ" sz="21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Cílová skupina: žák</a:t>
            </a:r>
            <a:endParaRPr lang="cs-CZ" sz="21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Stupeň a typ vzdělávání: speciální školství, I. stupeň ZŠ</a:t>
            </a: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Typická věková skupina: 6-9let (1</a:t>
            </a:r>
            <a:r>
              <a:rPr lang="cs-CZ" sz="2100" b="1" smtClean="0">
                <a:latin typeface="Arial" pitchFamily="34" charset="0"/>
                <a:cs typeface="Arial" pitchFamily="34" charset="0"/>
              </a:rPr>
              <a:t>.- 3. </a:t>
            </a: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r.)</a:t>
            </a:r>
            <a:endParaRPr lang="cs-CZ" sz="21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0"/>
              </a:spcAft>
              <a:buFont typeface="Wingdings 2"/>
              <a:buChar char=""/>
              <a:defRPr/>
            </a:pPr>
            <a:r>
              <a:rPr lang="cs-CZ" sz="2100" b="1" dirty="0" smtClean="0">
                <a:latin typeface="Arial" pitchFamily="34" charset="0"/>
                <a:cs typeface="Arial" pitchFamily="34" charset="0"/>
              </a:rPr>
              <a:t>Celková velikost:1,18 MB</a:t>
            </a:r>
            <a:endParaRPr lang="cs-CZ" sz="21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1900" b="1" dirty="0" smtClean="0">
                <a:latin typeface="Arial" pitchFamily="34" charset="0"/>
                <a:cs typeface="Arial" pitchFamily="34" charset="0"/>
              </a:rPr>
              <a:t>Datum: 12.10.2011</a:t>
            </a:r>
            <a:endParaRPr lang="cs-CZ" sz="19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9" name="Picture 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8893175" cy="9350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				Rok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				Jaro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začíná 21.března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endParaRPr lang="cs-CZ" smtClean="0"/>
          </a:p>
        </p:txBody>
      </p:sp>
      <p:pic>
        <p:nvPicPr>
          <p:cNvPr id="16387" name="Picture 2" descr="C:\Program Files (x86)\Microsoft Office\MEDIA\CAGCAT10\j0304933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4300" y="4508500"/>
            <a:ext cx="1819275" cy="166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3" descr="C:\Users\Kroupa\AppData\Local\Microsoft\Windows\Temporary Internet Files\Content.IE5\3JT5PFGH\MC90044139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941888"/>
            <a:ext cx="1809750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6" descr="C:\Users\Kroupa\AppData\Local\Microsoft\Windows\Temporary Internet Files\Content.IE5\E9FGBHVO\MP900427858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4508500"/>
            <a:ext cx="20161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9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35375" y="2420938"/>
            <a:ext cx="1744663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6" descr="C:\Users\Kroupa\AppData\Local\Microsoft\Windows\Temporary Internet Files\Content.IE5\E9FGBHVO\MC900432587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48488" y="1989138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Obrázek 11" descr="C:\Users\Kroupa\AppData\Local\Microsoft\Windows\Temporary Internet Files\Content.IE5\3JT5PFGH\MC900122861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42988" y="2349500"/>
            <a:ext cx="12954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				Léto</a:t>
            </a: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Začíná 21. června</a:t>
            </a:r>
          </a:p>
        </p:txBody>
      </p:sp>
      <p:pic>
        <p:nvPicPr>
          <p:cNvPr id="17411" name="Picture 2" descr="C:\Users\Kroupa\AppData\Local\Microsoft\Windows\Temporary Internet Files\Content.IE5\3JT5PFGH\MC900440407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1700213"/>
            <a:ext cx="2087562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3" descr="C:\Users\Kroupa\AppData\Local\Microsoft\Windows\Temporary Internet Files\Content.IE5\E9FGBHVO\MC900440405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1557338"/>
            <a:ext cx="1871662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C:\Users\Kroupa\AppData\Local\Microsoft\Windows\Temporary Internet Files\Content.IE5\S5TLFT3G\MP900182662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2133600"/>
            <a:ext cx="1619250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 descr="C:\Users\Kroupa\AppData\Local\Microsoft\Windows\Temporary Internet Files\Content.IE5\IF4ZGSAW\MC90019543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057775"/>
            <a:ext cx="27368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 descr="C:\Users\Kroupa\AppData\Local\Microsoft\Windows\Temporary Internet Files\Content.IE5\IF4ZGSAW\MC900215624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59113" y="3789363"/>
            <a:ext cx="2128837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11" descr="C:\Program Files (x86)\Microsoft Office\MEDIA\CAGCAT10\j0233312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62750" y="4432300"/>
            <a:ext cx="2381250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				Podzim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Začíná 23. září</a:t>
            </a:r>
          </a:p>
          <a:p>
            <a:endParaRPr lang="cs-CZ" smtClean="0"/>
          </a:p>
        </p:txBody>
      </p:sp>
      <p:pic>
        <p:nvPicPr>
          <p:cNvPr id="18435" name="Picture 2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1484313"/>
            <a:ext cx="1744663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C:\Users\Kroupa\AppData\Local\Microsoft\Windows\Temporary Internet Files\Content.IE5\3JT5PFGH\MC90025010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3068638"/>
            <a:ext cx="1984375" cy="269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 descr="C:\Users\Kroupa\AppData\Local\Microsoft\Windows\Temporary Internet Files\Content.IE5\S5TLFT3G\MC90019567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852738"/>
            <a:ext cx="20177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C:\Users\Kroupa\AppData\Local\Microsoft\Windows\Temporary Internet Files\Content.IE5\E9FGBHVO\MC900432587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8263" y="1412875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 descr="C:\Program Files (x86)\Microsoft Office\MEDIA\CAGCAT10\j0305493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5372100"/>
            <a:ext cx="180975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8" descr="C:\Users\Kroupa\AppData\Local\Microsoft\Windows\Temporary Internet Files\Content.IE5\E9FGBHVO\MP900406533[1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27538" y="5273675"/>
            <a:ext cx="151288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9" descr="C:\Users\Kroupa\AppData\Local\Microsoft\Windows\Temporary Internet Files\Content.IE5\3JT5PFGH\MC900358579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84438" y="3933825"/>
            <a:ext cx="1511300" cy="179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0" descr="C:\Users\Kroupa\AppData\Local\Microsoft\Windows\Temporary Internet Files\Content.IE5\IF4ZGSAW\MC900192301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19925" y="1412875"/>
            <a:ext cx="172878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11" descr="C:\Users\Kroupa\AppData\Local\Microsoft\Windows\Temporary Internet Files\Content.IE5\E9FGBHVO\MC900191661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64388" y="5129213"/>
            <a:ext cx="151130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				Zima</a:t>
            </a:r>
            <a:endParaRPr lang="cs-CZ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Začíná 21. prosince</a:t>
            </a:r>
          </a:p>
        </p:txBody>
      </p:sp>
      <p:pic>
        <p:nvPicPr>
          <p:cNvPr id="19459" name="Picture 2" descr="C:\Users\Kroupa\AppData\Local\Microsoft\Windows\Temporary Internet Files\Content.IE5\S5TLFT3G\MC9002325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989138"/>
            <a:ext cx="187801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 descr="C:\Users\Kroupa\AppData\Local\Microsoft\Windows\Temporary Internet Files\Content.IE5\3JT5PFGH\MC90030866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2708275"/>
            <a:ext cx="18303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 descr="C:\Users\Kroupa\AppData\Local\Microsoft\Windows\Temporary Internet Files\Content.IE5\3JT5PFGH\MC900432590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4663" y="1341438"/>
            <a:ext cx="1827212" cy="182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9" descr="C:\Users\Kroupa\AppData\Local\Microsoft\Windows\Temporary Internet Files\Content.IE5\E9FGBHVO\MC900216534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32363" y="3644900"/>
            <a:ext cx="15113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0" descr="C:\Users\Kroupa\AppData\Local\Microsoft\Windows\Temporary Internet Files\Content.IE5\S5TLFT3G\MC90044655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04025" y="4005263"/>
            <a:ext cx="1978025" cy="214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11" descr="C:\Users\Kroupa\AppData\Local\Microsoft\Windows\Temporary Internet Files\Content.IE5\IF4ZGSAW\MP900400190[1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00338" y="4365625"/>
            <a:ext cx="18002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12" descr="C:\Users\Kroupa\AppData\Local\Microsoft\Windows\Temporary Internet Files\Content.IE5\S5TLFT3G\MC900446520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5288" y="4149725"/>
            <a:ext cx="1795462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OPAKOVÁNÍ – SPOJ ROČNÍ OBDOBÍ S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497046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rgbClr val="00B050"/>
                </a:solidFill>
              </a:rPr>
              <a:t>JARO</a:t>
            </a:r>
            <a:r>
              <a:rPr lang="cs-CZ" dirty="0" smtClean="0"/>
              <a:t>		 </a:t>
            </a:r>
            <a:r>
              <a:rPr lang="cs-CZ" dirty="0" smtClean="0">
                <a:solidFill>
                  <a:srgbClr val="FFFF00"/>
                </a:solidFill>
              </a:rPr>
              <a:t>LÉTO	   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PODZIM</a:t>
            </a:r>
            <a:r>
              <a:rPr lang="cs-CZ" dirty="0" smtClean="0"/>
              <a:t>		          </a:t>
            </a:r>
            <a:r>
              <a:rPr lang="cs-CZ" dirty="0" smtClean="0">
                <a:solidFill>
                  <a:srgbClr val="002060"/>
                </a:solidFill>
              </a:rPr>
              <a:t>ZIMA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20483" name="Picture 9" descr="C:\Users\Kroupa\AppData\Local\Microsoft\Windows\Temporary Internet Files\Content.IE5\E9FGBHVO\MC90021653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4652963"/>
            <a:ext cx="15113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 descr="C:\Users\Kroupa\AppData\Local\Microsoft\Windows\Temporary Internet Files\Content.IE5\3JT5PFGH\MC90025010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59625" y="4581525"/>
            <a:ext cx="1516063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 descr="C:\Users\Kroupa\AppData\Local\Microsoft\Windows\Temporary Internet Files\Content.IE5\IF4ZGSAW\MC90021562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013325"/>
            <a:ext cx="1908175" cy="148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2" descr="C:\Program Files (x86)\Microsoft Office\MEDIA\CAGCAT10\j0304933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68538" y="4724400"/>
            <a:ext cx="1819275" cy="166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10" descr="C:\Users\Kroupa\AppData\Local\Microsoft\Windows\Temporary Internet Files\Content.IE5\IF4ZGSAW\MC900192301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85113" y="2133600"/>
            <a:ext cx="125888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3" descr="C:\Users\Kroupa\AppData\Local\Microsoft\Windows\Temporary Internet Files\Content.IE5\E9FGBHVO\MC900440405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80063" y="2924175"/>
            <a:ext cx="1871662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2" descr="C:\Users\Kroupa\AppData\Local\Microsoft\Windows\Temporary Internet Files\Content.IE5\S5TLFT3G\MC900232598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708275"/>
            <a:ext cx="187801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Obrázek 10" descr="C:\Users\Kroupa\AppData\Local\Microsoft\Windows\Temporary Internet Files\Content.IE5\3JT5PFGH\MC900122861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59113" y="3213100"/>
            <a:ext cx="12954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cs-CZ" cap="none" smtClean="0">
                <a:effectLst/>
              </a:rPr>
              <a:t>Zdroje:</a:t>
            </a:r>
          </a:p>
        </p:txBody>
      </p:sp>
      <p:sp>
        <p:nvSpPr>
          <p:cNvPr id="2969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cs-CZ" smtClean="0"/>
              <a:t>http://office.microsoft.com/en-us/images/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106</TotalTime>
  <Words>102</Words>
  <Application>Microsoft Office PowerPoint</Application>
  <PresentationFormat>Předvádění na obrazovce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9</vt:i4>
      </vt:variant>
    </vt:vector>
  </HeadingPairs>
  <TitlesOfParts>
    <vt:vector size="23" baseType="lpstr">
      <vt:lpstr>Franklin Gothic Book</vt:lpstr>
      <vt:lpstr>Arial</vt:lpstr>
      <vt:lpstr>Franklin Gothic Medium</vt:lpstr>
      <vt:lpstr>Wingdings 2</vt:lpstr>
      <vt:lpstr>Calibri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AUTOR: Petra kroupová   ŠKOLA: ZŠ SPECIÁLNÍ</dc:title>
  <dc:creator>Kroupa</dc:creator>
  <cp:lastModifiedBy>Maminka</cp:lastModifiedBy>
  <cp:revision>25</cp:revision>
  <dcterms:created xsi:type="dcterms:W3CDTF">2011-09-22T12:08:25Z</dcterms:created>
  <dcterms:modified xsi:type="dcterms:W3CDTF">2012-05-23T14:57:58Z</dcterms:modified>
</cp:coreProperties>
</file>