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6" r:id="rId2"/>
    <p:sldId id="287" r:id="rId3"/>
    <p:sldId id="256" r:id="rId4"/>
    <p:sldId id="257" r:id="rId5"/>
    <p:sldId id="259" r:id="rId6"/>
    <p:sldId id="279" r:id="rId7"/>
    <p:sldId id="258" r:id="rId8"/>
    <p:sldId id="261" r:id="rId9"/>
    <p:sldId id="280" r:id="rId10"/>
    <p:sldId id="262" r:id="rId11"/>
    <p:sldId id="264" r:id="rId12"/>
    <p:sldId id="281" r:id="rId13"/>
    <p:sldId id="266" r:id="rId14"/>
    <p:sldId id="267" r:id="rId15"/>
    <p:sldId id="282" r:id="rId16"/>
    <p:sldId id="269" r:id="rId17"/>
    <p:sldId id="270" r:id="rId18"/>
    <p:sldId id="283" r:id="rId19"/>
    <p:sldId id="272" r:id="rId20"/>
    <p:sldId id="273" r:id="rId21"/>
    <p:sldId id="284" r:id="rId22"/>
    <p:sldId id="275" r:id="rId23"/>
    <p:sldId id="276" r:id="rId24"/>
    <p:sldId id="285" r:id="rId25"/>
    <p:sldId id="278" r:id="rId26"/>
    <p:sldId id="28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1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C2FD267-809C-4FD6-90A7-DBCC20E468F4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625A240-9B7C-4A43-919C-80CB35DDF79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Relationship Id="rId4" Type="http://schemas.openxmlformats.org/officeDocument/2006/relationships/image" Target="../media/image11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764704"/>
            <a:ext cx="684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ve 3. ročníku. Žáci si jejím prostřednictvím osvojí lidovou píseň Komáři se ženili. Prezentace obsahuje animace, podporuje proces zapamatování si textu písně.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5"/>
    </mc:Choice>
    <mc:Fallback xmlns="">
      <p:transition spd="slow" advTm="785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2741397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Komáři</a:t>
                      </a:r>
                      <a:r>
                        <a:rPr lang="cs-CZ" baseline="0" dirty="0" smtClean="0"/>
                        <a:t> se ženili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10/2011</a:t>
                      </a:r>
                    </a:p>
                    <a:p>
                      <a:r>
                        <a:rPr lang="cs-CZ" dirty="0" smtClean="0"/>
                        <a:t>21.10.2011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Lidové 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4"/>
    </mc:Choice>
    <mc:Fallback xmlns="">
      <p:transition spd="slow" advTm="724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lidová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Komáři se ženili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296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1"/>
    </mc:Choice>
    <mc:Fallback xmlns="">
      <p:transition spd="slow" advTm="1021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908720"/>
            <a:ext cx="29129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omáři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707904" y="908720"/>
            <a:ext cx="9348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31977" y="908720"/>
            <a:ext cx="23791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enili,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65345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4128" y="2096071"/>
            <a:ext cx="23791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enili,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06785" y="3573016"/>
            <a:ext cx="17123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vína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1518" y="3573016"/>
            <a:ext cx="28696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neměli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5512" y="3573016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kapky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84239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3528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646723" y="4941168"/>
            <a:ext cx="28696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eměli</a:t>
            </a: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8D0HH1OP\MC9004380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-2434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8D0HH1OP\MC90043803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32155" flipH="1">
            <a:off x="2272106" y="4133161"/>
            <a:ext cx="10668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65450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96"/>
    </mc:Choice>
    <mc:Fallback xmlns="">
      <p:transition spd="slow" advTm="15796"/>
    </mc:Fallback>
  </mc:AlternateContent>
  <p:timing>
    <p:tnLst>
      <p:par>
        <p:cTn id="1" dur="indefinite" restart="never" nodeType="tmRoot"/>
      </p:par>
    </p:tnLst>
  </p:timing>
  <p:extLst mod="1">
    <p:ext uri="{E180D4A7-C9FB-4DFB-919C-405C955672EB}">
      <p14:showEvtLst xmlns:p14="http://schemas.microsoft.com/office/powerpoint/2010/main">
        <p14:playEvt time="0" objId="17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48827" y="4509120"/>
            <a:ext cx="30460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eměli.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46651" y="3284984"/>
            <a:ext cx="18886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vína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06846" y="3284984"/>
            <a:ext cx="25549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kapky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02596" y="1920250"/>
            <a:ext cx="25555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enili,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79037" y="548680"/>
            <a:ext cx="11112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se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23198" y="572749"/>
            <a:ext cx="30893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Komáři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59134" y="1920250"/>
            <a:ext cx="23278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ženili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2050" name="Picture 2" descr="C:\Users\Admin\AppData\Local\Microsoft\Windows\Temporary Internet Files\Content.IE5\YNIH6G2N\MC9000788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08314"/>
            <a:ext cx="2371725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692271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14"/>
    </mc:Choice>
    <mc:Fallback xmlns="">
      <p:transition spd="slow" advTm="6614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048827" y="4509120"/>
            <a:ext cx="30460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eměli.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46651" y="3284984"/>
            <a:ext cx="18886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vína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06846" y="3284984"/>
            <a:ext cx="255490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kapky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02596" y="1920250"/>
            <a:ext cx="25555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enili,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79037" y="548680"/>
            <a:ext cx="11112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se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23198" y="572749"/>
            <a:ext cx="30893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Komáři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59134" y="1920250"/>
            <a:ext cx="23278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ženili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4" name="Picture 2" descr="C:\Users\Admin\AppData\Local\Microsoft\Windows\Temporary Internet Files\Content.IE5\MGI1UWGT\MC9003842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79985">
            <a:off x="342932" y="4077072"/>
            <a:ext cx="2291610" cy="2464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52509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82"/>
    </mc:Choice>
    <mc:Fallback xmlns="">
      <p:transition spd="slow" advTm="7382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9213" y="908720"/>
            <a:ext cx="28216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Přiletěl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98839" y="908720"/>
            <a:ext cx="22252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 nim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24128" y="903040"/>
            <a:ext cx="32576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slavíček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38348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60552" y="2096071"/>
            <a:ext cx="32576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slavíček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06785" y="3573016"/>
            <a:ext cx="17123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vína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91518" y="3586403"/>
            <a:ext cx="3557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žejdlíček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83268" y="3573016"/>
            <a:ext cx="26597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 jim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96311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3528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02881" y="4941168"/>
            <a:ext cx="3557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žejdlíček.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3663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44"/>
    </mc:Choice>
    <mc:Fallback xmlns="">
      <p:transition spd="slow" advTm="8344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04986" y="4509120"/>
            <a:ext cx="37337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žejdlíček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46651" y="3284984"/>
            <a:ext cx="18886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vína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al jim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63375" y="1920250"/>
            <a:ext cx="34339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slavíček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30941" y="533600"/>
            <a:ext cx="24016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nim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68884" y="572749"/>
            <a:ext cx="29979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Přiletěl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97328" y="1920250"/>
            <a:ext cx="3206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slavíček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122" name="Picture 2" descr="C:\Users\Admin\AppData\Local\Microsoft\Windows\Temporary Internet Files\Content.IE5\F2TH9RZ9\MC9004108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9173">
            <a:off x="5772806" y="4074772"/>
            <a:ext cx="3960891" cy="34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12484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91"/>
    </mc:Choice>
    <mc:Fallback xmlns="">
      <p:transition spd="slow" advTm="6591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04986" y="4509120"/>
            <a:ext cx="37337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žejdlíček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46651" y="3284984"/>
            <a:ext cx="18886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vína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al jim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63375" y="1920250"/>
            <a:ext cx="34339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slavíček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30941" y="533600"/>
            <a:ext cx="24016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 nim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68884" y="572749"/>
            <a:ext cx="29979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Přiletěl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97328" y="1920250"/>
            <a:ext cx="32063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slavíček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6146" name="Picture 2" descr="C:\Users\Admin\AppData\Local\Microsoft\Windows\Temporary Internet Files\Content.IE5\N3HVAW7I\MC900412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8878">
            <a:off x="-106335" y="4222484"/>
            <a:ext cx="3539418" cy="184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3304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48"/>
    </mc:Choice>
    <mc:Fallback xmlns="">
      <p:transition spd="slow" advTm="7448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5363" y="908720"/>
            <a:ext cx="30893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Komáři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44048" y="908720"/>
            <a:ext cx="9348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34071" y="903040"/>
            <a:ext cx="20377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opili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38348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70495" y="2096071"/>
            <a:ext cx="20377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opili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87225" y="3573016"/>
            <a:ext cx="29514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komára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87837" y="3586403"/>
            <a:ext cx="23647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zabili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32858" y="3573016"/>
            <a:ext cx="9605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až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96311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3528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99200" y="4941168"/>
            <a:ext cx="23647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zabili.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58508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97"/>
    </mc:Choice>
    <mc:Fallback xmlns="">
      <p:transition spd="slow" advTm="8097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01304" y="4509120"/>
            <a:ext cx="2541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zabili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27092" y="3284984"/>
            <a:ext cx="31277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komára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až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73318" y="1920250"/>
            <a:ext cx="2214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opili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64315" y="533600"/>
            <a:ext cx="9348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35035" y="572749"/>
            <a:ext cx="32656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Komáři 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07271" y="1920250"/>
            <a:ext cx="19864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opili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7170" name="Picture 2" descr="C:\Users\Admin\AppData\Local\Microsoft\Windows\Temporary Internet Files\Content.IE5\2SO1PUA1\MC9003469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510497" y="4212371"/>
            <a:ext cx="3739629" cy="211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6882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24"/>
    </mc:Choice>
    <mc:Fallback xmlns="">
      <p:transition spd="slow" advTm="6224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301304" y="4509120"/>
            <a:ext cx="254108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zabili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27092" y="3284984"/>
            <a:ext cx="31277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komára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až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73318" y="1920250"/>
            <a:ext cx="22140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opili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64315" y="533600"/>
            <a:ext cx="9348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35035" y="572749"/>
            <a:ext cx="32656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Komáři 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07271" y="1920250"/>
            <a:ext cx="19864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opili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8196" name="Picture 4" descr="C:\Users\Admin\AppData\Local\Microsoft\Windows\Temporary Internet Files\Content.IE5\S7687CZ2\MC90043803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7997">
            <a:off x="597996" y="3382598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Admin\AppData\Local\Microsoft\Windows\Temporary Internet Files\Content.IE5\3JW77KH9\MC900290049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9541">
            <a:off x="574320" y="4207911"/>
            <a:ext cx="2914441" cy="1322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6587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2"/>
    </mc:Choice>
    <mc:Fallback xmlns="">
      <p:transition spd="slow" advTm="6922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992" y="908720"/>
            <a:ext cx="28440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Komár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379615" y="903040"/>
            <a:ext cx="14285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leží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89729" y="897360"/>
            <a:ext cx="37609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komoře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38348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08882" y="2096071"/>
            <a:ext cx="37609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komoře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5265" y="3573016"/>
            <a:ext cx="20553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pláče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06750" y="3586403"/>
            <a:ext cx="35269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dvoře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2960" y="3573016"/>
            <a:ext cx="25603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muška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96311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3528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318113" y="4941168"/>
            <a:ext cx="35269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dvoře.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9691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44"/>
    </mc:Choice>
    <mc:Fallback xmlns="">
      <p:transition spd="slow" advTm="9044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20216" y="4509120"/>
            <a:ext cx="37032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 dvoře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75132" y="3284984"/>
            <a:ext cx="22317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pláče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muška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913729"/>
            <a:ext cx="39372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komoře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17453" y="533600"/>
            <a:ext cx="14285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leží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57664" y="572749"/>
            <a:ext cx="30203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Komár 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45659" y="1920250"/>
            <a:ext cx="37096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 komoře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218" name="Picture 2" descr="C:\Users\Admin\AppData\Local\Microsoft\Windows\Temporary Internet Files\Content.IE5\N3HVAW7I\MC9004380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175" y="4208314"/>
            <a:ext cx="118110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61688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31"/>
    </mc:Choice>
    <mc:Fallback xmlns="">
      <p:transition spd="slow" advTm="6631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20216" y="4509120"/>
            <a:ext cx="37032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n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 dvoře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75132" y="3284984"/>
            <a:ext cx="22317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pláče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muška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1913729"/>
            <a:ext cx="39372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komoře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17453" y="533600"/>
            <a:ext cx="14285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leží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57664" y="572749"/>
            <a:ext cx="30203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Komár 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45659" y="1920250"/>
            <a:ext cx="37096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 komoře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42" name="Picture 2" descr="C:\Users\Admin\AppData\Local\Microsoft\Windows\Temporary Internet Files\Content.IE5\K0O7W0UI\MC900346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4503">
            <a:off x="6700494" y="4561047"/>
            <a:ext cx="1830629" cy="110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3157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49"/>
    </mc:Choice>
    <mc:Fallback xmlns="">
      <p:transition spd="slow" advTm="7349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881269"/>
            <a:ext cx="29899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Neplač 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097425" y="903040"/>
            <a:ext cx="25891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muško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04295" y="897360"/>
            <a:ext cx="27318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ti je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94406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23447" y="2096071"/>
            <a:ext cx="27318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 ti je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18670" y="3580521"/>
            <a:ext cx="25394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komár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37482" y="3573016"/>
            <a:ext cx="2098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ožije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4728" y="3561251"/>
            <a:ext cx="24785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však 	ti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96311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1104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32252" y="4941168"/>
            <a:ext cx="2098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ožije.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7313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05"/>
    </mc:Choice>
    <mc:Fallback xmlns="">
      <p:transition spd="slow" advTm="8705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34355" y="4509120"/>
            <a:ext cx="22749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ožije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3079" y="3284984"/>
            <a:ext cx="27158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komár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však ti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82109" y="1913729"/>
            <a:ext cx="29081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 ti je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37167" y="533600"/>
            <a:ext cx="25891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muško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84730" y="572749"/>
            <a:ext cx="31662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Neplač  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48389" y="1920250"/>
            <a:ext cx="2504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co ti je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1266" name="Picture 2" descr="C:\Users\Admin\AppData\Local\Microsoft\Windows\Temporary Internet Files\Content.IE5\MGI1UWGT\MC9004300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37" y="4216698"/>
            <a:ext cx="1628775" cy="191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9142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25"/>
    </mc:Choice>
    <mc:Fallback xmlns="">
      <p:transition spd="slow" advTm="6125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34355" y="4509120"/>
            <a:ext cx="22749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ožije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3079" y="3284984"/>
            <a:ext cx="27158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komár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však ti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82109" y="1913729"/>
            <a:ext cx="29081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co ti je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37167" y="533600"/>
            <a:ext cx="258917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muško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84730" y="572749"/>
            <a:ext cx="31662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Neplač  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48389" y="1920250"/>
            <a:ext cx="25042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co ti je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2290" name="Picture 2" descr="C:\Users\Admin\AppData\Local\Microsoft\Windows\Temporary Internet Files\Content.IE5\AE9XKLFP\MC9004280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312" y="4365104"/>
            <a:ext cx="20891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12421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41"/>
    </mc:Choice>
    <mc:Fallback xmlns="">
      <p:transition spd="slow" advTm="7241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9865" y="881269"/>
            <a:ext cx="26052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Těžké 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25427" y="903040"/>
            <a:ext cx="17331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jeho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78596" y="897360"/>
            <a:ext cx="19832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ožití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94406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97748" y="2096071"/>
            <a:ext cx="19832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ožití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20334" y="3580521"/>
            <a:ext cx="29450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smrt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13864" y="3573016"/>
            <a:ext cx="25458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zabitý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0571" y="3561251"/>
            <a:ext cx="26468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je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96311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1104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08634" y="4941168"/>
            <a:ext cx="25458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zabitý.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00053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29"/>
    </mc:Choice>
    <mc:Fallback xmlns="">
      <p:transition spd="slow" advTm="8429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0736" y="4509120"/>
            <a:ext cx="27222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zabitý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30300" y="3284984"/>
            <a:ext cx="31213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na smrt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když je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4" y="1920250"/>
            <a:ext cx="21595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ožití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65169" y="533600"/>
            <a:ext cx="17331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jeho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77091" y="572749"/>
            <a:ext cx="27815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Těžké  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01904" y="1935500"/>
            <a:ext cx="17556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ožití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3314" name="Picture 2" descr="C:\Users\Admin\AppData\Local\Microsoft\Windows\Temporary Internet Files\Content.IE5\N3HVAW7I\MC900413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984" y="4534495"/>
            <a:ext cx="2456372" cy="1795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21873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32"/>
    </mc:Choice>
    <mc:Fallback xmlns="">
      <p:transition spd="slow" advTm="6732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10736" y="4509120"/>
            <a:ext cx="27222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zabitý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30300" y="3284984"/>
            <a:ext cx="31213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na smrt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když je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4" y="1920250"/>
            <a:ext cx="21595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ožití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65169" y="533600"/>
            <a:ext cx="17331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jeho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77091" y="572749"/>
            <a:ext cx="27815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Těžké  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01904" y="1935500"/>
            <a:ext cx="17556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ožití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4338" name="Picture 2" descr="C:\Users\Admin\AppData\Local\Microsoft\Windows\Temporary Internet Files\Content.IE5\YNIH6G2N\MC900232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06079" flipH="1">
            <a:off x="152361" y="4257069"/>
            <a:ext cx="1874296" cy="1772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47879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49"/>
    </mc:Choice>
    <mc:Fallback xmlns="">
      <p:transition spd="slow" advTm="7049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4330" y="881269"/>
            <a:ext cx="25362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Sádlo 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36699" y="903040"/>
            <a:ext cx="25106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 něho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20940" y="897360"/>
            <a:ext cx="28985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vybrali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94406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40093" y="2096071"/>
            <a:ext cx="28985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vybrali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36699" y="3580521"/>
            <a:ext cx="27045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zlatých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875017" y="3573016"/>
            <a:ext cx="30235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prodali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2019" y="3561251"/>
            <a:ext cx="23839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 sto 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96311" y="2116013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1104" y="4941168"/>
            <a:ext cx="2395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zum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,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569787" y="4941168"/>
            <a:ext cx="30235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prodali.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6274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49"/>
    </mc:Choice>
    <mc:Fallback xmlns="">
      <p:transition spd="slow" advTm="8349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71890" y="4509120"/>
            <a:ext cx="31999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prodali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8692" y="3284984"/>
            <a:ext cx="27045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zlatých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 sto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50049" y="1920250"/>
            <a:ext cx="30748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vybrali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88276" y="533600"/>
            <a:ext cx="26869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  něho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11556" y="572749"/>
            <a:ext cx="27126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Sádlo  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44248" y="1935500"/>
            <a:ext cx="26709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vybrali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5362" name="Picture 2" descr="C:\Users\Admin\AppData\Local\Microsoft\Windows\Temporary Internet Files\Content.IE5\8D0HH1OP\MC90044131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8262" y="40608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15011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54"/>
    </mc:Choice>
    <mc:Fallback xmlns="">
      <p:transition spd="slow" advTm="6754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971890" y="4509120"/>
            <a:ext cx="31999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prodali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.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8692" y="3284984"/>
            <a:ext cx="27045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zlatých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69725" y="3284984"/>
            <a:ext cx="300211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 sto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50049" y="1920250"/>
            <a:ext cx="30748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vybrali</a:t>
            </a:r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,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88276" y="533600"/>
            <a:ext cx="26869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  něho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11556" y="572749"/>
            <a:ext cx="27126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Sádlo   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44248" y="1935500"/>
            <a:ext cx="26709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vybrali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6387" name="Picture 3" descr="C:\Users\Admin\AppData\Local\Microsoft\Windows\Temporary Internet Files\Content.IE5\N3HVAW7I\MM90028370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48" y="3810000"/>
            <a:ext cx="2340753" cy="2340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145504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14"/>
    </mc:Choice>
    <mc:Fallback xmlns="">
      <p:transition spd="slow" advTm="7014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3" descr="C:\Users\Admin\AppData\Local\Microsoft\Windows\Temporary Internet Files\Content.IE5\K0O7W0UI\MM90036514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88840"/>
            <a:ext cx="2808312" cy="22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8880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85"/>
    </mc:Choice>
    <mc:Fallback xmlns="">
      <p:transition spd="slow" advTm="8885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835224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3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188</TotalTime>
  <Words>406</Words>
  <Application>Microsoft Office PowerPoint</Application>
  <PresentationFormat>Předvádění na obrazovce (4:3)</PresentationFormat>
  <Paragraphs>203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Administrativní</vt:lpstr>
      <vt:lpstr>Prezentace aplikace PowerPoint</vt:lpstr>
      <vt:lpstr>Prezentace aplikace PowerPoint</vt:lpstr>
      <vt:lpstr>Komáři se ženili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Komáři se ženili</dc:title>
  <dc:creator>Admin</dc:creator>
  <cp:lastModifiedBy>Admin</cp:lastModifiedBy>
  <cp:revision>21</cp:revision>
  <dcterms:created xsi:type="dcterms:W3CDTF">2011-10-09T11:46:11Z</dcterms:created>
  <dcterms:modified xsi:type="dcterms:W3CDTF">2012-05-23T14:07:30Z</dcterms:modified>
</cp:coreProperties>
</file>