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E1DC15-511A-4D0F-9522-27E8F4CB8E7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97CFED-E1B0-468A-A3F8-02F9A10FAB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388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http://www.pdclipart.org/displayimage.php?album=search&amp;cat=0&amp;pos=20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97CFED-E1B0-468A-A3F8-02F9A10FABA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575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365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288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374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023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517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859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062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517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19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391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603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7C191-75C1-44D4-89B7-A18A72CD559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D3962E-5573-444A-B111-64682DEBB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618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128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ve 2. ročníku. Žáci si jejím prostřednictvím osvojí lidovou píseň Koulelo se, koulelo. V prezentaci jsou použité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2"/>
    </mc:Choice>
    <mc:Fallback xmlns="">
      <p:transition spd="slow" advTm="1352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2363222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Koulelo</a:t>
                      </a:r>
                      <a:r>
                        <a:rPr lang="cs-CZ" baseline="0" dirty="0" smtClean="0"/>
                        <a:t> se, koulelo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12/2011</a:t>
                      </a:r>
                    </a:p>
                    <a:p>
                      <a:r>
                        <a:rPr lang="cs-CZ" dirty="0" smtClean="0"/>
                        <a:t>9.4.2012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Lidové 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1"/>
    </mc:Choice>
    <mc:Fallback xmlns="">
      <p:transition spd="slow" advTm="791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Koulelo se, koulelo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Lidová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004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1"/>
    </mc:Choice>
    <mc:Fallback xmlns="">
      <p:transition spd="slow" advTm="991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Koulelo se, koulelo, červené jablíčko.</a:t>
            </a:r>
            <a:br>
              <a:rPr lang="cs-CZ" sz="3600" dirty="0" smtClean="0"/>
            </a:br>
            <a:r>
              <a:rPr lang="cs-CZ" sz="3600" dirty="0" smtClean="0"/>
              <a:t>Komu ty se dostaneš, má zlatá holčičko.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F2TH9RZ9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3555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OU4284P8\MP90044642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048" y="1772816"/>
            <a:ext cx="4679926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91162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64"/>
    </mc:Choice>
    <mc:Fallback xmlns="">
      <p:transition spd="slow" advTm="143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25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Koulely se, koulely, dvě naproti sobě.</a:t>
            </a:r>
            <a:br>
              <a:rPr lang="cs-CZ" sz="3600" dirty="0" smtClean="0"/>
            </a:br>
            <a:r>
              <a:rPr lang="cs-CZ" sz="3600" dirty="0" smtClean="0"/>
              <a:t>Komu bych se dostala, než můj </a:t>
            </a:r>
            <a:r>
              <a:rPr lang="cs-CZ" sz="3600" dirty="0" err="1" smtClean="0"/>
              <a:t>milej</a:t>
            </a:r>
            <a:r>
              <a:rPr lang="cs-CZ" sz="3600" dirty="0" smtClean="0"/>
              <a:t> tobě.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 descr="C:\Users\Admin\AppData\Local\Microsoft\Windows\Temporary Internet Files\Content.IE5\AE9XKLFP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99695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AE9XKLFP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85293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14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45"/>
    </mc:Choice>
    <mc:Fallback xmlns="">
      <p:transition spd="slow" advTm="16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Komu bych se dostala, než můj </a:t>
            </a:r>
            <a:r>
              <a:rPr lang="cs-CZ" sz="3600" dirty="0" err="1" smtClean="0"/>
              <a:t>milej</a:t>
            </a:r>
            <a:r>
              <a:rPr lang="cs-CZ" sz="3600" dirty="0" smtClean="0"/>
              <a:t> tobě.</a:t>
            </a:r>
            <a:br>
              <a:rPr lang="cs-CZ" sz="3600" dirty="0" smtClean="0"/>
            </a:br>
            <a:r>
              <a:rPr lang="cs-CZ" sz="3600" dirty="0" smtClean="0"/>
              <a:t>Ty jsi </a:t>
            </a:r>
            <a:r>
              <a:rPr lang="cs-CZ" sz="3600" dirty="0" err="1" smtClean="0"/>
              <a:t>hezkej</a:t>
            </a:r>
            <a:r>
              <a:rPr lang="cs-CZ" sz="3600" dirty="0" smtClean="0"/>
              <a:t>, já taky, šikneme se k sobě.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Users\Admin\AppData\Local\Microsoft\Windows\Temporary Internet Files\Content.IE5\K0O7W0UI\MC900435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219822"/>
            <a:ext cx="3766021" cy="5638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4973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698"/>
    </mc:Choice>
    <mc:Fallback xmlns="">
      <p:transition spd="slow" advTm="15698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Já se na </a:t>
            </a:r>
            <a:r>
              <a:rPr lang="cs-CZ" sz="3600" dirty="0" err="1" smtClean="0"/>
              <a:t>ťa</a:t>
            </a:r>
            <a:r>
              <a:rPr lang="cs-CZ" sz="3600" dirty="0" smtClean="0"/>
              <a:t> nehněvám, ale je mi líto,</a:t>
            </a:r>
            <a:br>
              <a:rPr lang="cs-CZ" sz="3600" dirty="0" smtClean="0"/>
            </a:br>
            <a:r>
              <a:rPr lang="cs-CZ" sz="3600" dirty="0" smtClean="0"/>
              <a:t>že za jinou chodíváš, přes zelený žito.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Admin\AppData\Local\Microsoft\Windows\Temporary Internet Files\Content.IE5\9SPDN1MJ\MC90033137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00808"/>
            <a:ext cx="3664619" cy="383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4740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48"/>
    </mc:Choice>
    <mc:Fallback xmlns="">
      <p:transition spd="slow" advTm="17148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Admin\AppData\Local\Microsoft\Windows\Temporary Internet Files\Content.IE5\K0O7W0UI\MP9004277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893" y="-387424"/>
            <a:ext cx="10110260" cy="741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Žito, žito, žitečko, kdo tě bude žíti?</a:t>
            </a:r>
            <a:br>
              <a:rPr lang="cs-CZ" sz="3600" dirty="0" smtClean="0"/>
            </a:br>
            <a:r>
              <a:rPr lang="cs-CZ" sz="3600" dirty="0" smtClean="0"/>
              <a:t>Můj </a:t>
            </a:r>
            <a:r>
              <a:rPr lang="cs-CZ" sz="3600" dirty="0" err="1" smtClean="0"/>
              <a:t>milej</a:t>
            </a:r>
            <a:r>
              <a:rPr lang="cs-CZ" sz="3600" dirty="0" smtClean="0"/>
              <a:t> je daleko, musím pro něj jíti.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87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84"/>
    </mc:Choice>
    <mc:Fallback xmlns="">
      <p:transition spd="slow" advTm="17684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Žito, žito, žitečko, kdo tě bude vázat?</a:t>
            </a:r>
            <a:br>
              <a:rPr lang="cs-CZ" sz="3600" dirty="0" smtClean="0"/>
            </a:br>
            <a:r>
              <a:rPr lang="cs-CZ" sz="3600" dirty="0" smtClean="0"/>
              <a:t>Můj </a:t>
            </a:r>
            <a:r>
              <a:rPr lang="cs-CZ" sz="3600" dirty="0" err="1" smtClean="0"/>
              <a:t>milej</a:t>
            </a:r>
            <a:r>
              <a:rPr lang="cs-CZ" sz="3600" dirty="0" smtClean="0"/>
              <a:t> je daleko, musím pro něj vzkázat.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Admin\AppData\Local\Microsoft\Windows\Temporary Internet Files\Content.IE5\AM1I8PN9\MC9000885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88840"/>
            <a:ext cx="4614011" cy="406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078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17"/>
    </mc:Choice>
    <mc:Fallback xmlns="">
      <p:transition spd="slow" advTm="16917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Admin\AppData\Local\Microsoft\Windows\Temporary Internet Files\Content.IE5\MGI1UWGT\MP9001823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Trávo, trávo, travičko, kdo tě bude kosit?</a:t>
            </a:r>
            <a:br>
              <a:rPr lang="cs-CZ" sz="3600" dirty="0" smtClean="0">
                <a:solidFill>
                  <a:schemeClr val="bg1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Můj </a:t>
            </a:r>
            <a:r>
              <a:rPr lang="cs-CZ" sz="3600" dirty="0" err="1" smtClean="0">
                <a:solidFill>
                  <a:schemeClr val="bg1"/>
                </a:solidFill>
              </a:rPr>
              <a:t>milej</a:t>
            </a:r>
            <a:r>
              <a:rPr lang="cs-CZ" sz="3600" dirty="0" smtClean="0">
                <a:solidFill>
                  <a:schemeClr val="bg1"/>
                </a:solidFill>
              </a:rPr>
              <a:t> je daleko, musím smutek nosit.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Admin\AppData\Local\Microsoft\Windows\Temporary Internet Files\Content.IE5\N3HVAW7I\MC90041148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00808"/>
            <a:ext cx="4737174" cy="456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80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33"/>
    </mc:Choice>
    <mc:Fallback xmlns="">
      <p:transition spd="slow" advTm="18633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171</Words>
  <Application>Microsoft Office PowerPoint</Application>
  <PresentationFormat>Předvádění na obrazovce (4:3)</PresentationFormat>
  <Paragraphs>30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Koulelo se, koulelo</vt:lpstr>
      <vt:lpstr>Koulelo se, koulelo, červené jablíčko. Komu ty se dostaneš, má zlatá holčičko.</vt:lpstr>
      <vt:lpstr>Koulely se, koulely, dvě naproti sobě. Komu bych se dostala, než můj milej tobě.</vt:lpstr>
      <vt:lpstr>Komu bych se dostala, než můj milej tobě. Ty jsi hezkej, já taky, šikneme se k sobě.</vt:lpstr>
      <vt:lpstr>Já se na ťa nehněvám, ale je mi líto, že za jinou chodíváš, přes zelený žito.</vt:lpstr>
      <vt:lpstr>Žito, žito, žitečko, kdo tě bude žíti? Můj milej je daleko, musím pro něj jíti.</vt:lpstr>
      <vt:lpstr>Žito, žito, žitečko, kdo tě bude vázat? Můj milej je daleko, musím pro něj vzkázat.</vt:lpstr>
      <vt:lpstr>Trávo, trávo, travičko, kdo tě bude kosit? Můj milej je daleko, musím smutek nosit.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Koulelo se, koulelo</dc:title>
  <dc:creator>Admin</dc:creator>
  <cp:lastModifiedBy>Admin</cp:lastModifiedBy>
  <cp:revision>9</cp:revision>
  <dcterms:created xsi:type="dcterms:W3CDTF">2011-11-27T13:57:56Z</dcterms:created>
  <dcterms:modified xsi:type="dcterms:W3CDTF">2012-05-23T14:08:04Z</dcterms:modified>
</cp:coreProperties>
</file>