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4" r:id="rId2"/>
    <p:sldId id="265" r:id="rId3"/>
    <p:sldId id="256" r:id="rId4"/>
    <p:sldId id="257" r:id="rId5"/>
    <p:sldId id="258" r:id="rId6"/>
    <p:sldId id="259" r:id="rId7"/>
    <p:sldId id="262" r:id="rId8"/>
    <p:sldId id="261" r:id="rId9"/>
    <p:sldId id="260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1" autoAdjust="0"/>
    <p:restoredTop sz="94660"/>
  </p:normalViewPr>
  <p:slideViewPr>
    <p:cSldViewPr>
      <p:cViewPr varScale="1">
        <p:scale>
          <a:sx n="88" d="100"/>
          <a:sy n="88" d="100"/>
        </p:scale>
        <p:origin x="-145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B54B0E-5593-4E4F-A8F0-49BA44ADDE6D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25EDE4-AA1C-4591-9AA6-13AC2B8C60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715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http://www.omalovanky-zdarma.cz/_obrazky/omalovanky/domace-zvierata/domace-zvierata-09.jpg</a:t>
            </a:r>
            <a:r>
              <a:rPr lang="cs-CZ" baseline="0" dirty="0" smtClean="0"/>
              <a:t> , 10.10.2010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25EDE4-AA1C-4591-9AA6-13AC2B8C609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01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http://www.omalovanky-zdarma.cz/_obrazky/omalovanky/domace-zvierata/domace-zvierata-19.jpg , 10.10.2010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25EDE4-AA1C-4591-9AA6-13AC2B8C609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492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E3A9BFE-A828-43F5-8F09-6A44BE79FAC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4B10902-C820-42BF-A5EE-5A9E0BCF3E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7" Type="http://schemas.openxmlformats.org/officeDocument/2006/relationships/image" Target="../media/image5.wmf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8.wm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764704"/>
            <a:ext cx="59046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výuku hudební výchovy           v 1. ročníku. Žáci si jejím prostřednictvím osvojí píseň Krávy, krávy autorské dvojice Zdeněk Svěrák – Jaroslav Uhlíř. Tato prezentace obsahuje animace a je časována na píseň z CD  20 let písniček z pořadu Hodina zpěvu, vydaného v roce 2007  Universal Music s.r.o.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4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"/>
    </mc:Choice>
    <mc:Fallback xmlns="">
      <p:transition spd="slow" advTm="71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891887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Krávy, krávy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10/2011</a:t>
                      </a:r>
                    </a:p>
                    <a:p>
                      <a:r>
                        <a:rPr lang="cs-CZ" dirty="0" smtClean="0"/>
                        <a:t>7.10.2011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Umělé písně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"/>
    </mc:Choice>
    <mc:Fallback xmlns="">
      <p:transition spd="slow" advTm="72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Krávy, kráv</a:t>
            </a:r>
            <a:r>
              <a:rPr lang="cs-CZ" dirty="0"/>
              <a:t>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Hudba: Jaroslav Uhlíř</a:t>
            </a:r>
          </a:p>
          <a:p>
            <a:r>
              <a:rPr lang="cs-CZ" dirty="0" smtClean="0"/>
              <a:t>Text: Zdeněk Svěrák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892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4"/>
    </mc:Choice>
    <mc:Fallback xmlns="">
      <p:transition spd="slow" advTm="392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274668"/>
          </a:xfrm>
        </p:spPr>
        <p:txBody>
          <a:bodyPr/>
          <a:lstStyle/>
          <a:p>
            <a:r>
              <a:rPr lang="cs-CZ" sz="3200" dirty="0" smtClean="0"/>
              <a:t>Krávy, krávy, jak si vlastně povídáte,</a:t>
            </a:r>
            <a:br>
              <a:rPr lang="cs-CZ" sz="3200" dirty="0" smtClean="0"/>
            </a:br>
            <a:r>
              <a:rPr lang="cs-CZ" sz="3200" dirty="0" smtClean="0"/>
              <a:t>krávy, krávy, jakou máte řeč?</a:t>
            </a:r>
            <a:endParaRPr lang="cs-CZ" sz="3200" dirty="0"/>
          </a:p>
        </p:txBody>
      </p:sp>
      <p:pic>
        <p:nvPicPr>
          <p:cNvPr id="5" name="13 Stopa 13.wm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8" name="Picture 4" descr="C:\Users\Admin\AppData\Local\Microsoft\Windows\Temporary Internet Files\Content.IE5\00IR9TX9\MC90023133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29679"/>
            <a:ext cx="6768752" cy="461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179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42"/>
    </mc:Choice>
    <mc:Fallback xmlns="">
      <p:transition spd="slow" advTm="44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32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000"/>
                            </p:stCondLst>
                            <p:childTnLst>
                              <p:par>
                                <p:cTn id="20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Kočky, kočky, </a:t>
            </a:r>
            <a:r>
              <a:rPr lang="cs-CZ" sz="3200" dirty="0"/>
              <a:t>jak si vlastně povídáte,</a:t>
            </a:r>
            <a:br>
              <a:rPr lang="cs-CZ" sz="3200" dirty="0"/>
            </a:br>
            <a:r>
              <a:rPr lang="cs-CZ" sz="3200" dirty="0" smtClean="0"/>
              <a:t>kočky, kočky, </a:t>
            </a:r>
            <a:r>
              <a:rPr lang="cs-CZ" sz="3200" dirty="0"/>
              <a:t>jakou máte řeč?</a:t>
            </a:r>
          </a:p>
        </p:txBody>
      </p:sp>
      <p:pic>
        <p:nvPicPr>
          <p:cNvPr id="2051" name="Picture 3" descr="C:\Users\Admin\AppData\Local\Microsoft\Windows\Temporary Internet Files\Content.IE5\UC8HTRPW\MP90044643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178" y="2276872"/>
            <a:ext cx="5859717" cy="4290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500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82"/>
    </mc:Choice>
    <mc:Fallback xmlns="">
      <p:transition spd="slow" advTm="36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32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0"/>
                            </p:stCondLst>
                            <p:childTnLst>
                              <p:par>
                                <p:cTn id="1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Pejsci, pejsci, </a:t>
            </a:r>
            <a:r>
              <a:rPr lang="cs-CZ" sz="3200" dirty="0"/>
              <a:t>jak si vlastně povídáte,</a:t>
            </a:r>
            <a:br>
              <a:rPr lang="cs-CZ" sz="3200" dirty="0"/>
            </a:br>
            <a:r>
              <a:rPr lang="cs-CZ" sz="3200" dirty="0" smtClean="0"/>
              <a:t>pejsci, pejsci, </a:t>
            </a:r>
            <a:r>
              <a:rPr lang="cs-CZ" sz="3200" dirty="0"/>
              <a:t>jakou máte řeč?</a:t>
            </a:r>
          </a:p>
        </p:txBody>
      </p:sp>
      <p:pic>
        <p:nvPicPr>
          <p:cNvPr id="3075" name="Picture 3" descr="C:\Users\Admin\AppData\Local\Microsoft\Windows\Temporary Internet Files\Content.IE5\MGI1UWGT\MP90044480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132856"/>
            <a:ext cx="3413451" cy="447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628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34"/>
    </mc:Choice>
    <mc:Fallback xmlns="">
      <p:transition spd="slow" advTm="35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32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0"/>
                            </p:stCondLst>
                            <p:childTnLst>
                              <p:par>
                                <p:cTn id="1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Hadi, hadi, </a:t>
            </a:r>
            <a:r>
              <a:rPr lang="cs-CZ" sz="3200" dirty="0"/>
              <a:t>jak si vlastně povídáte,</a:t>
            </a:r>
            <a:br>
              <a:rPr lang="cs-CZ" sz="3200" dirty="0"/>
            </a:br>
            <a:r>
              <a:rPr lang="cs-CZ" sz="3200" dirty="0" smtClean="0"/>
              <a:t>hadi, hadi, </a:t>
            </a:r>
            <a:r>
              <a:rPr lang="cs-CZ" sz="3200" dirty="0"/>
              <a:t>jakou máte řeč?</a:t>
            </a:r>
          </a:p>
        </p:txBody>
      </p:sp>
      <p:pic>
        <p:nvPicPr>
          <p:cNvPr id="4098" name="Picture 2" descr="C:\Users\Admin\AppData\Local\Microsoft\Windows\Temporary Internet Files\Content.IE5\AE9XKLFP\MC9003244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36911"/>
            <a:ext cx="4176464" cy="300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097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42"/>
    </mc:Choice>
    <mc:Fallback xmlns="">
      <p:transition spd="slow" advTm="36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32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0"/>
                            </p:stCondLst>
                            <p:childTnLst>
                              <p:par>
                                <p:cTn id="1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Kapři, kapři, </a:t>
            </a:r>
            <a:r>
              <a:rPr lang="cs-CZ" sz="3200" dirty="0"/>
              <a:t>jak si vlastně povídáte,</a:t>
            </a:r>
            <a:br>
              <a:rPr lang="cs-CZ" sz="3200" dirty="0"/>
            </a:br>
            <a:r>
              <a:rPr lang="cs-CZ" sz="3200" dirty="0" smtClean="0"/>
              <a:t>kapři, kapři, </a:t>
            </a:r>
            <a:r>
              <a:rPr lang="cs-CZ" sz="3200" dirty="0"/>
              <a:t>jakou máte řeč?</a:t>
            </a:r>
          </a:p>
        </p:txBody>
      </p:sp>
      <p:pic>
        <p:nvPicPr>
          <p:cNvPr id="5122" name="Picture 2" descr="C:\Users\Admin\AppData\Local\Microsoft\Windows\Temporary Internet Files\Content.IE5\F2TH9RZ9\MC90044482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276872"/>
            <a:ext cx="3291415" cy="426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249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07"/>
    </mc:Choice>
    <mc:Fallback xmlns="">
      <p:transition spd="slow" advTm="36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32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Žáby, žáby, </a:t>
            </a:r>
            <a:r>
              <a:rPr lang="cs-CZ" sz="3200" dirty="0"/>
              <a:t>jak si vlastně povídáte,</a:t>
            </a:r>
            <a:br>
              <a:rPr lang="cs-CZ" sz="3200" dirty="0"/>
            </a:br>
            <a:r>
              <a:rPr lang="cs-CZ" sz="3200" dirty="0" smtClean="0"/>
              <a:t>žáby, žáby, </a:t>
            </a:r>
            <a:r>
              <a:rPr lang="cs-CZ" sz="3200" dirty="0"/>
              <a:t>jakou máte řeč?</a:t>
            </a:r>
          </a:p>
        </p:txBody>
      </p:sp>
      <p:pic>
        <p:nvPicPr>
          <p:cNvPr id="6146" name="Picture 2" descr="C:\Users\Admin\AppData\Local\Microsoft\Windows\Temporary Internet Files\Content.IE5\YNIH6G2N\MC9003561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0888"/>
            <a:ext cx="6119360" cy="372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612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96"/>
    </mc:Choice>
    <mc:Fallback xmlns="">
      <p:transition spd="slow" advTm="36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32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0"/>
                            </p:stCondLst>
                            <p:childTnLst>
                              <p:par>
                                <p:cTn id="18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Němé tváře, </a:t>
            </a:r>
            <a:r>
              <a:rPr lang="cs-CZ" sz="3200" dirty="0"/>
              <a:t>jak si vlastně povídáte,</a:t>
            </a:r>
            <a:br>
              <a:rPr lang="cs-CZ" sz="3200" dirty="0"/>
            </a:br>
            <a:r>
              <a:rPr lang="cs-CZ" sz="3200" dirty="0" smtClean="0"/>
              <a:t>němé tváře, </a:t>
            </a:r>
            <a:r>
              <a:rPr lang="cs-CZ" sz="3200" dirty="0"/>
              <a:t>jakou máte řeč?</a:t>
            </a:r>
          </a:p>
        </p:txBody>
      </p:sp>
      <p:pic>
        <p:nvPicPr>
          <p:cNvPr id="10" name="Picture 4" descr="C:\Users\Admin\AppData\Local\Microsoft\Windows\Temporary Internet Files\Content.IE5\00IR9TX9\MC9002313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4" y="2002295"/>
            <a:ext cx="2587604" cy="176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Admin\AppData\Local\Microsoft\Windows\Temporary Internet Files\Content.IE5\UC8HTRPW\MP90044643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27" y="4149080"/>
            <a:ext cx="2929858" cy="214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dmin\AppData\Local\Microsoft\Windows\Temporary Internet Files\Content.IE5\F2TH9RZ9\MC90044482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76872"/>
            <a:ext cx="1297018" cy="167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Admin\AppData\Local\Microsoft\Windows\Temporary Internet Files\Content.IE5\AE9XKLFP\MC9003244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631" y="4365104"/>
            <a:ext cx="2088232" cy="150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Admin\AppData\Local\Microsoft\Windows\Temporary Internet Files\Content.IE5\MGI1UWGT\MP900444808[1].jp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410" y="4149080"/>
            <a:ext cx="1797315" cy="235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Admin\AppData\Local\Microsoft\Windows\Temporary Internet Files\Content.IE5\YNIH6G2N\MC90035616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562998"/>
            <a:ext cx="1820570" cy="11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288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19"/>
    </mc:Choice>
    <mc:Fallback xmlns="">
      <p:transition spd="slow" advTm="38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835224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Obrázky použité v prezentaci jsou dostupné pod licencí Microsoft Office 2010 na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9|2.4|2.2|2.6|2.3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148</TotalTime>
  <Words>205</Words>
  <Application>Microsoft Office PowerPoint</Application>
  <PresentationFormat>Předvádění na obrazovce (4:3)</PresentationFormat>
  <Paragraphs>33</Paragraphs>
  <Slides>11</Slides>
  <Notes>2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Tvrdý obal</vt:lpstr>
      <vt:lpstr>Prezentace aplikace PowerPoint</vt:lpstr>
      <vt:lpstr>Prezentace aplikace PowerPoint</vt:lpstr>
      <vt:lpstr>Krávy, krávy</vt:lpstr>
      <vt:lpstr>Krávy, krávy, jak si vlastně povídáte, krávy, krávy, jakou máte řeč?</vt:lpstr>
      <vt:lpstr>Kočky, kočky, jak si vlastně povídáte, kočky, kočky, jakou máte řeč?</vt:lpstr>
      <vt:lpstr>Pejsci, pejsci, jak si vlastně povídáte, pejsci, pejsci, jakou máte řeč?</vt:lpstr>
      <vt:lpstr>Hadi, hadi, jak si vlastně povídáte, hadi, hadi, jakou máte řeč?</vt:lpstr>
      <vt:lpstr>Kapři, kapři, jak si vlastně povídáte, kapři, kapři, jakou máte řeč?</vt:lpstr>
      <vt:lpstr>Žáby, žáby, jak si vlastně povídáte, žáby, žáby, jakou máte řeč?</vt:lpstr>
      <vt:lpstr>Němé tváře, jak si vlastně povídáte, němé tváře, jakou máte řeč?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Krávy, krávy</dc:title>
  <dc:creator>Admin</dc:creator>
  <cp:lastModifiedBy>Admin</cp:lastModifiedBy>
  <cp:revision>19</cp:revision>
  <dcterms:created xsi:type="dcterms:W3CDTF">2011-10-08T13:24:34Z</dcterms:created>
  <dcterms:modified xsi:type="dcterms:W3CDTF">2012-05-23T14:08:41Z</dcterms:modified>
</cp:coreProperties>
</file>