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5"/>
  </p:notesMasterIdLst>
  <p:sldIdLst>
    <p:sldId id="273" r:id="rId2"/>
    <p:sldId id="257" r:id="rId3"/>
    <p:sldId id="260" r:id="rId4"/>
    <p:sldId id="261" r:id="rId5"/>
    <p:sldId id="270" r:id="rId6"/>
    <p:sldId id="269" r:id="rId7"/>
    <p:sldId id="262" r:id="rId8"/>
    <p:sldId id="264" r:id="rId9"/>
    <p:sldId id="278" r:id="rId10"/>
    <p:sldId id="272" r:id="rId11"/>
    <p:sldId id="276" r:id="rId12"/>
    <p:sldId id="277" r:id="rId13"/>
    <p:sldId id="27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06" autoAdjust="0"/>
    <p:restoredTop sz="98487" autoAdjust="0"/>
  </p:normalViewPr>
  <p:slideViewPr>
    <p:cSldViewPr>
      <p:cViewPr>
        <p:scale>
          <a:sx n="62" d="100"/>
          <a:sy n="62" d="100"/>
        </p:scale>
        <p:origin x="-75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503CBC-4A5C-4D56-8A40-400298DC3A24}" type="doc">
      <dgm:prSet loTypeId="urn:microsoft.com/office/officeart/2005/8/layout/vLis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4C08163-5FC7-471A-A1F3-EA4AC3A6689E}">
      <dgm:prSet phldrT="[Text]" custT="1"/>
      <dgm:spPr/>
      <dgm:t>
        <a:bodyPr/>
        <a:lstStyle/>
        <a:p>
          <a:r>
            <a:rPr lang="cs-CZ" sz="2800" dirty="0" smtClean="0"/>
            <a:t>sjednotil říši vyhnáním nitranského knížete </a:t>
          </a:r>
          <a:r>
            <a:rPr lang="cs-CZ" sz="2800" dirty="0" err="1" smtClean="0"/>
            <a:t>Pribiny</a:t>
          </a:r>
          <a:endParaRPr lang="cs-CZ" sz="2800" dirty="0"/>
        </a:p>
      </dgm:t>
    </dgm:pt>
    <dgm:pt modelId="{FE34BB73-A948-4CF3-8ED6-77B023FDC4EB}" type="parTrans" cxnId="{8762069C-0CD0-4512-9177-F9FB71044FEA}">
      <dgm:prSet/>
      <dgm:spPr/>
      <dgm:t>
        <a:bodyPr/>
        <a:lstStyle/>
        <a:p>
          <a:endParaRPr lang="cs-CZ"/>
        </a:p>
      </dgm:t>
    </dgm:pt>
    <dgm:pt modelId="{AC45C9C3-996A-4B5B-A0A2-AB02529F7D6C}" type="sibTrans" cxnId="{8762069C-0CD0-4512-9177-F9FB71044FEA}">
      <dgm:prSet/>
      <dgm:spPr/>
      <dgm:t>
        <a:bodyPr/>
        <a:lstStyle/>
        <a:p>
          <a:endParaRPr lang="cs-CZ"/>
        </a:p>
      </dgm:t>
    </dgm:pt>
    <dgm:pt modelId="{F5D00617-02FB-46E6-8028-A4F918F40598}">
      <dgm:prSet phldrT="[Text]" custT="1"/>
      <dgm:spPr/>
      <dgm:t>
        <a:bodyPr/>
        <a:lstStyle/>
        <a:p>
          <a:r>
            <a:rPr lang="cs-CZ" sz="2800" dirty="0" smtClean="0"/>
            <a:t>nejrozsáhlejší území,</a:t>
          </a:r>
        </a:p>
        <a:p>
          <a:r>
            <a:rPr lang="cs-CZ" sz="2800" dirty="0" smtClean="0"/>
            <a:t> připojení českého území</a:t>
          </a:r>
          <a:endParaRPr lang="cs-CZ" sz="2800" dirty="0"/>
        </a:p>
      </dgm:t>
    </dgm:pt>
    <dgm:pt modelId="{48939F7A-2AC1-46C7-8771-4A9A28931358}" type="parTrans" cxnId="{B2ED3E52-C05E-4848-B179-C52BFF2DFB39}">
      <dgm:prSet/>
      <dgm:spPr/>
      <dgm:t>
        <a:bodyPr/>
        <a:lstStyle/>
        <a:p>
          <a:endParaRPr lang="cs-CZ"/>
        </a:p>
      </dgm:t>
    </dgm:pt>
    <dgm:pt modelId="{77137C79-424F-49F7-A767-97C9F1F0986E}" type="sibTrans" cxnId="{B2ED3E52-C05E-4848-B179-C52BFF2DFB39}">
      <dgm:prSet/>
      <dgm:spPr/>
      <dgm:t>
        <a:bodyPr/>
        <a:lstStyle/>
        <a:p>
          <a:endParaRPr lang="cs-CZ"/>
        </a:p>
      </dgm:t>
    </dgm:pt>
    <dgm:pt modelId="{BEB9AC29-4787-4A73-94DF-AC507295E550}">
      <dgm:prSet phldrT="[Text]" custT="1"/>
      <dgm:spPr/>
      <dgm:t>
        <a:bodyPr/>
        <a:lstStyle/>
        <a:p>
          <a:r>
            <a:rPr lang="cs-CZ" sz="2800" dirty="0" smtClean="0"/>
            <a:t>nájezdy Maďarů, </a:t>
          </a:r>
        </a:p>
        <a:p>
          <a:r>
            <a:rPr lang="cs-CZ" sz="2800" dirty="0" smtClean="0"/>
            <a:t>úpadek a zánik říše</a:t>
          </a:r>
          <a:endParaRPr lang="cs-CZ" sz="2800" dirty="0"/>
        </a:p>
      </dgm:t>
    </dgm:pt>
    <dgm:pt modelId="{4C7009E2-5E88-4E95-9770-C665ADF470C7}" type="parTrans" cxnId="{7EBAC54D-7CEE-462F-9747-536954DB3E61}">
      <dgm:prSet/>
      <dgm:spPr/>
      <dgm:t>
        <a:bodyPr/>
        <a:lstStyle/>
        <a:p>
          <a:endParaRPr lang="cs-CZ"/>
        </a:p>
      </dgm:t>
    </dgm:pt>
    <dgm:pt modelId="{CC2777F0-2CFD-4617-BD1A-1AFF321B1A78}" type="sibTrans" cxnId="{7EBAC54D-7CEE-462F-9747-536954DB3E61}">
      <dgm:prSet/>
      <dgm:spPr/>
      <dgm:t>
        <a:bodyPr/>
        <a:lstStyle/>
        <a:p>
          <a:endParaRPr lang="cs-CZ"/>
        </a:p>
      </dgm:t>
    </dgm:pt>
    <dgm:pt modelId="{96D272EA-49A8-43CA-A7FE-953A6E037191}">
      <dgm:prSet custT="1"/>
      <dgm:spPr/>
      <dgm:t>
        <a:bodyPr/>
        <a:lstStyle/>
        <a:p>
          <a:r>
            <a:rPr lang="cs-CZ" sz="2800" dirty="0" smtClean="0"/>
            <a:t>snaha o nezávislost, příchod Konstantina a Metoděje</a:t>
          </a:r>
          <a:endParaRPr lang="cs-CZ" sz="2800" dirty="0"/>
        </a:p>
      </dgm:t>
    </dgm:pt>
    <dgm:pt modelId="{D6117D03-167C-41E0-A6AA-E2A719FDA0C6}" type="parTrans" cxnId="{3285CB74-4321-43BB-88D3-AC169AFC426B}">
      <dgm:prSet/>
      <dgm:spPr/>
      <dgm:t>
        <a:bodyPr/>
        <a:lstStyle/>
        <a:p>
          <a:endParaRPr lang="cs-CZ"/>
        </a:p>
      </dgm:t>
    </dgm:pt>
    <dgm:pt modelId="{B8EED6E3-B9BE-49E8-BEB7-4E4598E288A5}" type="sibTrans" cxnId="{3285CB74-4321-43BB-88D3-AC169AFC426B}">
      <dgm:prSet/>
      <dgm:spPr/>
      <dgm:t>
        <a:bodyPr/>
        <a:lstStyle/>
        <a:p>
          <a:endParaRPr lang="cs-CZ"/>
        </a:p>
      </dgm:t>
    </dgm:pt>
    <dgm:pt modelId="{9147E8BD-809F-406C-9F6B-EC44E7C69600}" type="pres">
      <dgm:prSet presAssocID="{F7503CBC-4A5C-4D56-8A40-400298DC3A24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4CA8D0-9905-484F-A497-3E6B3EED7977}" type="pres">
      <dgm:prSet presAssocID="{34C08163-5FC7-471A-A1F3-EA4AC3A6689E}" presName="composite" presStyleCnt="0"/>
      <dgm:spPr/>
    </dgm:pt>
    <dgm:pt modelId="{3AD5EFDB-5DB8-4824-B4BD-EF818927121E}" type="pres">
      <dgm:prSet presAssocID="{34C08163-5FC7-471A-A1F3-EA4AC3A6689E}" presName="imgShp" presStyleLbl="fgImgPlace1" presStyleIdx="0" presStyleCnt="4" custScaleX="248409" custScaleY="127416" custLinFactNeighborX="-63840" custLinFactNeighborY="6862"/>
      <dgm:spPr/>
    </dgm:pt>
    <dgm:pt modelId="{054EAC72-72AE-4F42-82A0-8AC13687B81E}" type="pres">
      <dgm:prSet presAssocID="{34C08163-5FC7-471A-A1F3-EA4AC3A6689E}" presName="txShp" presStyleLbl="node1" presStyleIdx="0" presStyleCnt="4" custLinFactNeighborX="10132" custLinFactNeighborY="71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799C3-10EF-4F10-A268-2A2D537FDBA0}" type="pres">
      <dgm:prSet presAssocID="{AC45C9C3-996A-4B5B-A0A2-AB02529F7D6C}" presName="spacing" presStyleCnt="0"/>
      <dgm:spPr/>
    </dgm:pt>
    <dgm:pt modelId="{39A51A24-4692-4366-BE48-B6CB3B154A65}" type="pres">
      <dgm:prSet presAssocID="{96D272EA-49A8-43CA-A7FE-953A6E037191}" presName="composite" presStyleCnt="0"/>
      <dgm:spPr/>
    </dgm:pt>
    <dgm:pt modelId="{FE4D5882-E1CD-4E2A-8FF0-920CFE229B22}" type="pres">
      <dgm:prSet presAssocID="{96D272EA-49A8-43CA-A7FE-953A6E037191}" presName="imgShp" presStyleLbl="fgImgPlace1" presStyleIdx="1" presStyleCnt="4" custScaleX="228933" custScaleY="109895" custLinFactNeighborX="-72848" custLinFactNeighborY="697"/>
      <dgm:spPr/>
    </dgm:pt>
    <dgm:pt modelId="{A00EAD7F-4784-493F-916F-5FAD5A0B6615}" type="pres">
      <dgm:prSet presAssocID="{96D272EA-49A8-43CA-A7FE-953A6E037191}" presName="txShp" presStyleLbl="node1" presStyleIdx="1" presStyleCnt="4" custLinFactNeighborX="8899" custLinFactNeighborY="-90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DF69DE-4FFE-4FDF-9A57-B9EAD49A55E4}" type="pres">
      <dgm:prSet presAssocID="{B8EED6E3-B9BE-49E8-BEB7-4E4598E288A5}" presName="spacing" presStyleCnt="0"/>
      <dgm:spPr/>
    </dgm:pt>
    <dgm:pt modelId="{301FAB49-DA64-473A-88E0-A5E833FED375}" type="pres">
      <dgm:prSet presAssocID="{F5D00617-02FB-46E6-8028-A4F918F40598}" presName="composite" presStyleCnt="0"/>
      <dgm:spPr/>
    </dgm:pt>
    <dgm:pt modelId="{BDF24055-D4B5-4464-A275-C8B6D7F35539}" type="pres">
      <dgm:prSet presAssocID="{F5D00617-02FB-46E6-8028-A4F918F40598}" presName="imgShp" presStyleLbl="fgImgPlace1" presStyleIdx="2" presStyleCnt="4" custScaleX="263959" custScaleY="122453" custLinFactNeighborX="-71556" custLinFactNeighborY="-7020"/>
      <dgm:spPr/>
    </dgm:pt>
    <dgm:pt modelId="{2EC71FD4-7C69-437A-8BD2-2AD29A7C0EF8}" type="pres">
      <dgm:prSet presAssocID="{F5D00617-02FB-46E6-8028-A4F918F40598}" presName="txShp" presStyleLbl="node1" presStyleIdx="2" presStyleCnt="4" custLinFactNeighborX="8641" custLinFactNeighborY="-43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8C567F-FACE-4EAD-BD64-0DAE0DB2653B}" type="pres">
      <dgm:prSet presAssocID="{77137C79-424F-49F7-A767-97C9F1F0986E}" presName="spacing" presStyleCnt="0"/>
      <dgm:spPr/>
    </dgm:pt>
    <dgm:pt modelId="{D4C2C2C2-6AE4-468C-8C60-1FB0DA4B7CE3}" type="pres">
      <dgm:prSet presAssocID="{BEB9AC29-4787-4A73-94DF-AC507295E550}" presName="composite" presStyleCnt="0"/>
      <dgm:spPr/>
    </dgm:pt>
    <dgm:pt modelId="{45DAE6F8-C6D7-4E2B-991B-8888D2C339E0}" type="pres">
      <dgm:prSet presAssocID="{BEB9AC29-4787-4A73-94DF-AC507295E550}" presName="imgShp" presStyleLbl="fgImgPlace1" presStyleIdx="3" presStyleCnt="4" custScaleX="248675" custScaleY="131358" custLinFactNeighborX="-75377" custLinFactNeighborY="-6962"/>
      <dgm:spPr/>
    </dgm:pt>
    <dgm:pt modelId="{2747190F-3B70-49A1-8D42-80F6243BD0D0}" type="pres">
      <dgm:prSet presAssocID="{BEB9AC29-4787-4A73-94DF-AC507295E550}" presName="txShp" presStyleLbl="node1" presStyleIdx="3" presStyleCnt="4" custLinFactNeighborX="9349" custLinFactNeighborY="-63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5E2FEB-9A42-4BF2-83A1-E25B6D245DD5}" type="presOf" srcId="{34C08163-5FC7-471A-A1F3-EA4AC3A6689E}" destId="{054EAC72-72AE-4F42-82A0-8AC13687B81E}" srcOrd="0" destOrd="0" presId="urn:microsoft.com/office/officeart/2005/8/layout/vList3"/>
    <dgm:cxn modelId="{6C07B448-61A9-4719-94BE-8E1215D4AE60}" type="presOf" srcId="{96D272EA-49A8-43CA-A7FE-953A6E037191}" destId="{A00EAD7F-4784-493F-916F-5FAD5A0B6615}" srcOrd="0" destOrd="0" presId="urn:microsoft.com/office/officeart/2005/8/layout/vList3"/>
    <dgm:cxn modelId="{3285CB74-4321-43BB-88D3-AC169AFC426B}" srcId="{F7503CBC-4A5C-4D56-8A40-400298DC3A24}" destId="{96D272EA-49A8-43CA-A7FE-953A6E037191}" srcOrd="1" destOrd="0" parTransId="{D6117D03-167C-41E0-A6AA-E2A719FDA0C6}" sibTransId="{B8EED6E3-B9BE-49E8-BEB7-4E4598E288A5}"/>
    <dgm:cxn modelId="{B2ED3E52-C05E-4848-B179-C52BFF2DFB39}" srcId="{F7503CBC-4A5C-4D56-8A40-400298DC3A24}" destId="{F5D00617-02FB-46E6-8028-A4F918F40598}" srcOrd="2" destOrd="0" parTransId="{48939F7A-2AC1-46C7-8771-4A9A28931358}" sibTransId="{77137C79-424F-49F7-A767-97C9F1F0986E}"/>
    <dgm:cxn modelId="{8762069C-0CD0-4512-9177-F9FB71044FEA}" srcId="{F7503CBC-4A5C-4D56-8A40-400298DC3A24}" destId="{34C08163-5FC7-471A-A1F3-EA4AC3A6689E}" srcOrd="0" destOrd="0" parTransId="{FE34BB73-A948-4CF3-8ED6-77B023FDC4EB}" sibTransId="{AC45C9C3-996A-4B5B-A0A2-AB02529F7D6C}"/>
    <dgm:cxn modelId="{974A84A7-5C19-4A6A-8E1F-09DFB23A2102}" type="presOf" srcId="{BEB9AC29-4787-4A73-94DF-AC507295E550}" destId="{2747190F-3B70-49A1-8D42-80F6243BD0D0}" srcOrd="0" destOrd="0" presId="urn:microsoft.com/office/officeart/2005/8/layout/vList3"/>
    <dgm:cxn modelId="{5C9EFFB0-EC74-4D14-8CE0-741E2EA2B46C}" type="presOf" srcId="{F5D00617-02FB-46E6-8028-A4F918F40598}" destId="{2EC71FD4-7C69-437A-8BD2-2AD29A7C0EF8}" srcOrd="0" destOrd="0" presId="urn:microsoft.com/office/officeart/2005/8/layout/vList3"/>
    <dgm:cxn modelId="{7EBAC54D-7CEE-462F-9747-536954DB3E61}" srcId="{F7503CBC-4A5C-4D56-8A40-400298DC3A24}" destId="{BEB9AC29-4787-4A73-94DF-AC507295E550}" srcOrd="3" destOrd="0" parTransId="{4C7009E2-5E88-4E95-9770-C665ADF470C7}" sibTransId="{CC2777F0-2CFD-4617-BD1A-1AFF321B1A78}"/>
    <dgm:cxn modelId="{E589BAD4-A040-48A9-85DB-AC8B634D22EC}" type="presOf" srcId="{F7503CBC-4A5C-4D56-8A40-400298DC3A24}" destId="{9147E8BD-809F-406C-9F6B-EC44E7C69600}" srcOrd="0" destOrd="0" presId="urn:microsoft.com/office/officeart/2005/8/layout/vList3"/>
    <dgm:cxn modelId="{ECCCABD3-6C76-4AD0-B377-AEA23103CB4C}" type="presParOf" srcId="{9147E8BD-809F-406C-9F6B-EC44E7C69600}" destId="{0C4CA8D0-9905-484F-A497-3E6B3EED7977}" srcOrd="0" destOrd="0" presId="urn:microsoft.com/office/officeart/2005/8/layout/vList3"/>
    <dgm:cxn modelId="{A0278E84-C9E3-47E3-8B8B-356CB9985C14}" type="presParOf" srcId="{0C4CA8D0-9905-484F-A497-3E6B3EED7977}" destId="{3AD5EFDB-5DB8-4824-B4BD-EF818927121E}" srcOrd="0" destOrd="0" presId="urn:microsoft.com/office/officeart/2005/8/layout/vList3"/>
    <dgm:cxn modelId="{9BA737ED-AF06-41BF-9679-0B573605FF83}" type="presParOf" srcId="{0C4CA8D0-9905-484F-A497-3E6B3EED7977}" destId="{054EAC72-72AE-4F42-82A0-8AC13687B81E}" srcOrd="1" destOrd="0" presId="urn:microsoft.com/office/officeart/2005/8/layout/vList3"/>
    <dgm:cxn modelId="{D78A023E-F1D7-4895-BE31-7A00AD1ED412}" type="presParOf" srcId="{9147E8BD-809F-406C-9F6B-EC44E7C69600}" destId="{78C799C3-10EF-4F10-A268-2A2D537FDBA0}" srcOrd="1" destOrd="0" presId="urn:microsoft.com/office/officeart/2005/8/layout/vList3"/>
    <dgm:cxn modelId="{BF54FEC7-BB8E-4341-9A33-93F087CEBECA}" type="presParOf" srcId="{9147E8BD-809F-406C-9F6B-EC44E7C69600}" destId="{39A51A24-4692-4366-BE48-B6CB3B154A65}" srcOrd="2" destOrd="0" presId="urn:microsoft.com/office/officeart/2005/8/layout/vList3"/>
    <dgm:cxn modelId="{FA1E97BF-8E0F-486B-99BD-A6CF1DACBA20}" type="presParOf" srcId="{39A51A24-4692-4366-BE48-B6CB3B154A65}" destId="{FE4D5882-E1CD-4E2A-8FF0-920CFE229B22}" srcOrd="0" destOrd="0" presId="urn:microsoft.com/office/officeart/2005/8/layout/vList3"/>
    <dgm:cxn modelId="{627B1234-9D23-4E99-9DEF-F5A72E2FA32D}" type="presParOf" srcId="{39A51A24-4692-4366-BE48-B6CB3B154A65}" destId="{A00EAD7F-4784-493F-916F-5FAD5A0B6615}" srcOrd="1" destOrd="0" presId="urn:microsoft.com/office/officeart/2005/8/layout/vList3"/>
    <dgm:cxn modelId="{71D67863-82FE-41ED-88A4-4DD575745276}" type="presParOf" srcId="{9147E8BD-809F-406C-9F6B-EC44E7C69600}" destId="{B3DF69DE-4FFE-4FDF-9A57-B9EAD49A55E4}" srcOrd="3" destOrd="0" presId="urn:microsoft.com/office/officeart/2005/8/layout/vList3"/>
    <dgm:cxn modelId="{8076416B-50F1-49D3-A27B-5EBAAFFC936C}" type="presParOf" srcId="{9147E8BD-809F-406C-9F6B-EC44E7C69600}" destId="{301FAB49-DA64-473A-88E0-A5E833FED375}" srcOrd="4" destOrd="0" presId="urn:microsoft.com/office/officeart/2005/8/layout/vList3"/>
    <dgm:cxn modelId="{05BC1996-8DF0-4B49-A10C-C2E330953F80}" type="presParOf" srcId="{301FAB49-DA64-473A-88E0-A5E833FED375}" destId="{BDF24055-D4B5-4464-A275-C8B6D7F35539}" srcOrd="0" destOrd="0" presId="urn:microsoft.com/office/officeart/2005/8/layout/vList3"/>
    <dgm:cxn modelId="{8837B12E-7E39-412F-868B-E30440B76AC5}" type="presParOf" srcId="{301FAB49-DA64-473A-88E0-A5E833FED375}" destId="{2EC71FD4-7C69-437A-8BD2-2AD29A7C0EF8}" srcOrd="1" destOrd="0" presId="urn:microsoft.com/office/officeart/2005/8/layout/vList3"/>
    <dgm:cxn modelId="{948A3C14-53B9-4F19-B737-F3C070E922B6}" type="presParOf" srcId="{9147E8BD-809F-406C-9F6B-EC44E7C69600}" destId="{B98C567F-FACE-4EAD-BD64-0DAE0DB2653B}" srcOrd="5" destOrd="0" presId="urn:microsoft.com/office/officeart/2005/8/layout/vList3"/>
    <dgm:cxn modelId="{ED9D2880-29E1-45B2-9AA7-0F711E59996D}" type="presParOf" srcId="{9147E8BD-809F-406C-9F6B-EC44E7C69600}" destId="{D4C2C2C2-6AE4-468C-8C60-1FB0DA4B7CE3}" srcOrd="6" destOrd="0" presId="urn:microsoft.com/office/officeart/2005/8/layout/vList3"/>
    <dgm:cxn modelId="{5E6AF632-73E2-4AA3-996B-B62476FC6AAF}" type="presParOf" srcId="{D4C2C2C2-6AE4-468C-8C60-1FB0DA4B7CE3}" destId="{45DAE6F8-C6D7-4E2B-991B-8888D2C339E0}" srcOrd="0" destOrd="0" presId="urn:microsoft.com/office/officeart/2005/8/layout/vList3"/>
    <dgm:cxn modelId="{1435CB2C-E4A2-4408-90B1-F40C2A22E7BC}" type="presParOf" srcId="{D4C2C2C2-6AE4-468C-8C60-1FB0DA4B7CE3}" destId="{2747190F-3B70-49A1-8D42-80F6243BD0D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5BFCA-F21B-4AC7-8219-816E2ECE0BF0}" type="doc">
      <dgm:prSet loTypeId="urn:microsoft.com/office/officeart/2005/8/layout/chevron1" loCatId="process" qsTypeId="urn:microsoft.com/office/officeart/2005/8/quickstyle/simple1#2" qsCatId="simple" csTypeId="urn:microsoft.com/office/officeart/2005/8/colors/accent1_2#2" csCatId="accent1" phldr="1"/>
      <dgm:spPr/>
    </dgm:pt>
    <dgm:pt modelId="{3EB05DA4-3EDB-46FA-884C-4802EE388E6A}">
      <dgm:prSet phldrT="[Text]"/>
      <dgm:spPr/>
      <dgm:t>
        <a:bodyPr/>
        <a:lstStyle/>
        <a:p>
          <a:r>
            <a:rPr lang="cs-CZ" dirty="0" smtClean="0"/>
            <a:t>831</a:t>
          </a:r>
          <a:endParaRPr lang="cs-CZ" dirty="0"/>
        </a:p>
      </dgm:t>
    </dgm:pt>
    <dgm:pt modelId="{04833CAF-CDDA-4F19-8FA2-48B7646D3D77}" type="parTrans" cxnId="{D87A9FA5-7498-439E-AF56-CE103ADFDF47}">
      <dgm:prSet/>
      <dgm:spPr/>
      <dgm:t>
        <a:bodyPr/>
        <a:lstStyle/>
        <a:p>
          <a:endParaRPr lang="cs-CZ"/>
        </a:p>
      </dgm:t>
    </dgm:pt>
    <dgm:pt modelId="{2B62194F-6709-4484-8C6E-B6FFE1720927}" type="sibTrans" cxnId="{D87A9FA5-7498-439E-AF56-CE103ADFDF47}">
      <dgm:prSet/>
      <dgm:spPr/>
      <dgm:t>
        <a:bodyPr/>
        <a:lstStyle/>
        <a:p>
          <a:endParaRPr lang="cs-CZ"/>
        </a:p>
      </dgm:t>
    </dgm:pt>
    <dgm:pt modelId="{C227FB77-638F-4CDD-B3BB-A2C721E94BB8}">
      <dgm:prSet phldrT="[Text]"/>
      <dgm:spPr/>
      <dgm:t>
        <a:bodyPr/>
        <a:lstStyle/>
        <a:p>
          <a:r>
            <a:rPr lang="cs-CZ" dirty="0" smtClean="0"/>
            <a:t>863</a:t>
          </a:r>
          <a:endParaRPr lang="cs-CZ" dirty="0"/>
        </a:p>
      </dgm:t>
    </dgm:pt>
    <dgm:pt modelId="{BAD6CDBA-1E31-4FDB-8435-5655FD729241}" type="parTrans" cxnId="{B00AEBA7-69C1-4BDB-B9EB-40F08EC19784}">
      <dgm:prSet/>
      <dgm:spPr/>
      <dgm:t>
        <a:bodyPr/>
        <a:lstStyle/>
        <a:p>
          <a:endParaRPr lang="cs-CZ"/>
        </a:p>
      </dgm:t>
    </dgm:pt>
    <dgm:pt modelId="{2FE1ABDD-CF50-40F2-BCB7-CD7AFE33291E}" type="sibTrans" cxnId="{B00AEBA7-69C1-4BDB-B9EB-40F08EC19784}">
      <dgm:prSet/>
      <dgm:spPr/>
      <dgm:t>
        <a:bodyPr/>
        <a:lstStyle/>
        <a:p>
          <a:endParaRPr lang="cs-CZ"/>
        </a:p>
      </dgm:t>
    </dgm:pt>
    <dgm:pt modelId="{30E4EF6A-624F-4E68-A2B1-696E648C0870}">
      <dgm:prSet phldrT="[Text]"/>
      <dgm:spPr/>
      <dgm:t>
        <a:bodyPr/>
        <a:lstStyle/>
        <a:p>
          <a:r>
            <a:rPr lang="cs-CZ" dirty="0" smtClean="0"/>
            <a:t>905/6</a:t>
          </a:r>
          <a:endParaRPr lang="cs-CZ" dirty="0"/>
        </a:p>
      </dgm:t>
    </dgm:pt>
    <dgm:pt modelId="{0CDEB7BF-7A95-412B-9CA0-4DF02C4264DF}" type="parTrans" cxnId="{EEB0DAFC-DE29-4214-886A-69B8CE10B7BD}">
      <dgm:prSet/>
      <dgm:spPr/>
      <dgm:t>
        <a:bodyPr/>
        <a:lstStyle/>
        <a:p>
          <a:endParaRPr lang="cs-CZ"/>
        </a:p>
      </dgm:t>
    </dgm:pt>
    <dgm:pt modelId="{76C8B5AD-32EB-42A4-BAE0-F33EDA5FD59E}" type="sibTrans" cxnId="{EEB0DAFC-DE29-4214-886A-69B8CE10B7BD}">
      <dgm:prSet/>
      <dgm:spPr/>
      <dgm:t>
        <a:bodyPr/>
        <a:lstStyle/>
        <a:p>
          <a:endParaRPr lang="cs-CZ"/>
        </a:p>
      </dgm:t>
    </dgm:pt>
    <dgm:pt modelId="{D8E8299C-938C-45D4-9E5F-977A9BC7BEED}">
      <dgm:prSet/>
      <dgm:spPr/>
      <dgm:t>
        <a:bodyPr/>
        <a:lstStyle/>
        <a:p>
          <a:r>
            <a:rPr lang="cs-CZ" dirty="0" smtClean="0"/>
            <a:t>833</a:t>
          </a:r>
          <a:endParaRPr lang="cs-CZ" dirty="0"/>
        </a:p>
      </dgm:t>
    </dgm:pt>
    <dgm:pt modelId="{DB0E189E-E6D2-407E-86AA-86BACB82A72C}" type="parTrans" cxnId="{6751A6BA-DE99-470E-8E49-14E7D9E908D2}">
      <dgm:prSet/>
      <dgm:spPr/>
      <dgm:t>
        <a:bodyPr/>
        <a:lstStyle/>
        <a:p>
          <a:endParaRPr lang="cs-CZ"/>
        </a:p>
      </dgm:t>
    </dgm:pt>
    <dgm:pt modelId="{0B306DEF-6A2D-430A-9262-9D8E4D8499DB}" type="sibTrans" cxnId="{6751A6BA-DE99-470E-8E49-14E7D9E908D2}">
      <dgm:prSet/>
      <dgm:spPr/>
      <dgm:t>
        <a:bodyPr/>
        <a:lstStyle/>
        <a:p>
          <a:endParaRPr lang="cs-CZ"/>
        </a:p>
      </dgm:t>
    </dgm:pt>
    <dgm:pt modelId="{7358925C-7383-4DF7-8DF6-83AA9CE45AB1}">
      <dgm:prSet/>
      <dgm:spPr/>
      <dgm:t>
        <a:bodyPr/>
        <a:lstStyle/>
        <a:p>
          <a:r>
            <a:rPr lang="cs-CZ" dirty="0" smtClean="0"/>
            <a:t>846</a:t>
          </a:r>
          <a:endParaRPr lang="cs-CZ" dirty="0"/>
        </a:p>
      </dgm:t>
    </dgm:pt>
    <dgm:pt modelId="{D7B6B407-04A3-41FB-AE71-234ACA32ED72}" type="parTrans" cxnId="{723B6213-DABA-4C19-B4DB-6E08CD275824}">
      <dgm:prSet/>
      <dgm:spPr/>
      <dgm:t>
        <a:bodyPr/>
        <a:lstStyle/>
        <a:p>
          <a:endParaRPr lang="cs-CZ"/>
        </a:p>
      </dgm:t>
    </dgm:pt>
    <dgm:pt modelId="{3D776587-6A1A-434F-A272-A0753A43EACF}" type="sibTrans" cxnId="{723B6213-DABA-4C19-B4DB-6E08CD275824}">
      <dgm:prSet/>
      <dgm:spPr/>
      <dgm:t>
        <a:bodyPr/>
        <a:lstStyle/>
        <a:p>
          <a:endParaRPr lang="cs-CZ"/>
        </a:p>
      </dgm:t>
    </dgm:pt>
    <dgm:pt modelId="{456E0FB9-A013-4A91-A1A2-531474F65174}" type="pres">
      <dgm:prSet presAssocID="{8425BFCA-F21B-4AC7-8219-816E2ECE0BF0}" presName="Name0" presStyleCnt="0">
        <dgm:presLayoutVars>
          <dgm:dir/>
          <dgm:animLvl val="lvl"/>
          <dgm:resizeHandles val="exact"/>
        </dgm:presLayoutVars>
      </dgm:prSet>
      <dgm:spPr/>
    </dgm:pt>
    <dgm:pt modelId="{905FB79F-62FB-425F-9E30-DA3D3F1961D1}" type="pres">
      <dgm:prSet presAssocID="{3EB05DA4-3EDB-46FA-884C-4802EE388E6A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26078D-9CAC-4F3A-823B-79F0CC7AA0DD}" type="pres">
      <dgm:prSet presAssocID="{2B62194F-6709-4484-8C6E-B6FFE1720927}" presName="parTxOnlySpace" presStyleCnt="0"/>
      <dgm:spPr/>
    </dgm:pt>
    <dgm:pt modelId="{96361130-12BB-4892-9193-66B890234905}" type="pres">
      <dgm:prSet presAssocID="{D8E8299C-938C-45D4-9E5F-977A9BC7BEED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44E903-FA2A-49A6-B417-35661DB37206}" type="pres">
      <dgm:prSet presAssocID="{0B306DEF-6A2D-430A-9262-9D8E4D8499DB}" presName="parTxOnlySpace" presStyleCnt="0"/>
      <dgm:spPr/>
    </dgm:pt>
    <dgm:pt modelId="{CACAD345-52A9-4E92-86D3-0EB4023E6B9A}" type="pres">
      <dgm:prSet presAssocID="{7358925C-7383-4DF7-8DF6-83AA9CE45AB1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4E6849-40E7-4936-91CE-F79526EAFA87}" type="pres">
      <dgm:prSet presAssocID="{3D776587-6A1A-434F-A272-A0753A43EACF}" presName="parTxOnlySpace" presStyleCnt="0"/>
      <dgm:spPr/>
    </dgm:pt>
    <dgm:pt modelId="{E8F9EAF6-0DD2-4CB7-874D-BAC8B571D8AA}" type="pres">
      <dgm:prSet presAssocID="{C227FB77-638F-4CDD-B3BB-A2C721E94BB8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E155E4-B32E-46AE-9403-6F3B0A975FFD}" type="pres">
      <dgm:prSet presAssocID="{2FE1ABDD-CF50-40F2-BCB7-CD7AFE33291E}" presName="parTxOnlySpace" presStyleCnt="0"/>
      <dgm:spPr/>
    </dgm:pt>
    <dgm:pt modelId="{C109BDCC-B8A4-4C3C-9B7A-956C27FB48A9}" type="pres">
      <dgm:prSet presAssocID="{30E4EF6A-624F-4E68-A2B1-696E648C0870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CD6DD4-D905-4D99-BD48-B05C60EC7F95}" type="presOf" srcId="{C227FB77-638F-4CDD-B3BB-A2C721E94BB8}" destId="{E8F9EAF6-0DD2-4CB7-874D-BAC8B571D8AA}" srcOrd="0" destOrd="0" presId="urn:microsoft.com/office/officeart/2005/8/layout/chevron1"/>
    <dgm:cxn modelId="{D87A9FA5-7498-439E-AF56-CE103ADFDF47}" srcId="{8425BFCA-F21B-4AC7-8219-816E2ECE0BF0}" destId="{3EB05DA4-3EDB-46FA-884C-4802EE388E6A}" srcOrd="0" destOrd="0" parTransId="{04833CAF-CDDA-4F19-8FA2-48B7646D3D77}" sibTransId="{2B62194F-6709-4484-8C6E-B6FFE1720927}"/>
    <dgm:cxn modelId="{8FCE2966-09BF-4E16-87BD-A89016595DB8}" type="presOf" srcId="{8425BFCA-F21B-4AC7-8219-816E2ECE0BF0}" destId="{456E0FB9-A013-4A91-A1A2-531474F65174}" srcOrd="0" destOrd="0" presId="urn:microsoft.com/office/officeart/2005/8/layout/chevron1"/>
    <dgm:cxn modelId="{6751A6BA-DE99-470E-8E49-14E7D9E908D2}" srcId="{8425BFCA-F21B-4AC7-8219-816E2ECE0BF0}" destId="{D8E8299C-938C-45D4-9E5F-977A9BC7BEED}" srcOrd="1" destOrd="0" parTransId="{DB0E189E-E6D2-407E-86AA-86BACB82A72C}" sibTransId="{0B306DEF-6A2D-430A-9262-9D8E4D8499DB}"/>
    <dgm:cxn modelId="{B00AEBA7-69C1-4BDB-B9EB-40F08EC19784}" srcId="{8425BFCA-F21B-4AC7-8219-816E2ECE0BF0}" destId="{C227FB77-638F-4CDD-B3BB-A2C721E94BB8}" srcOrd="3" destOrd="0" parTransId="{BAD6CDBA-1E31-4FDB-8435-5655FD729241}" sibTransId="{2FE1ABDD-CF50-40F2-BCB7-CD7AFE33291E}"/>
    <dgm:cxn modelId="{723B6213-DABA-4C19-B4DB-6E08CD275824}" srcId="{8425BFCA-F21B-4AC7-8219-816E2ECE0BF0}" destId="{7358925C-7383-4DF7-8DF6-83AA9CE45AB1}" srcOrd="2" destOrd="0" parTransId="{D7B6B407-04A3-41FB-AE71-234ACA32ED72}" sibTransId="{3D776587-6A1A-434F-A272-A0753A43EACF}"/>
    <dgm:cxn modelId="{981FA287-172A-44B3-A1D9-1DF30157B475}" type="presOf" srcId="{3EB05DA4-3EDB-46FA-884C-4802EE388E6A}" destId="{905FB79F-62FB-425F-9E30-DA3D3F1961D1}" srcOrd="0" destOrd="0" presId="urn:microsoft.com/office/officeart/2005/8/layout/chevron1"/>
    <dgm:cxn modelId="{EEB0DAFC-DE29-4214-886A-69B8CE10B7BD}" srcId="{8425BFCA-F21B-4AC7-8219-816E2ECE0BF0}" destId="{30E4EF6A-624F-4E68-A2B1-696E648C0870}" srcOrd="4" destOrd="0" parTransId="{0CDEB7BF-7A95-412B-9CA0-4DF02C4264DF}" sibTransId="{76C8B5AD-32EB-42A4-BAE0-F33EDA5FD59E}"/>
    <dgm:cxn modelId="{FD6F7A1F-3EA3-4CAD-9FA5-EAE6AE426365}" type="presOf" srcId="{7358925C-7383-4DF7-8DF6-83AA9CE45AB1}" destId="{CACAD345-52A9-4E92-86D3-0EB4023E6B9A}" srcOrd="0" destOrd="0" presId="urn:microsoft.com/office/officeart/2005/8/layout/chevron1"/>
    <dgm:cxn modelId="{055DC8F2-AE76-4D92-885C-4BD42E5A0853}" type="presOf" srcId="{D8E8299C-938C-45D4-9E5F-977A9BC7BEED}" destId="{96361130-12BB-4892-9193-66B890234905}" srcOrd="0" destOrd="0" presId="urn:microsoft.com/office/officeart/2005/8/layout/chevron1"/>
    <dgm:cxn modelId="{63F06C3E-792D-42A8-84E2-97EB12392685}" type="presOf" srcId="{30E4EF6A-624F-4E68-A2B1-696E648C0870}" destId="{C109BDCC-B8A4-4C3C-9B7A-956C27FB48A9}" srcOrd="0" destOrd="0" presId="urn:microsoft.com/office/officeart/2005/8/layout/chevron1"/>
    <dgm:cxn modelId="{FC26912D-12B7-4D6C-A0EA-9B0862F48DC7}" type="presParOf" srcId="{456E0FB9-A013-4A91-A1A2-531474F65174}" destId="{905FB79F-62FB-425F-9E30-DA3D3F1961D1}" srcOrd="0" destOrd="0" presId="urn:microsoft.com/office/officeart/2005/8/layout/chevron1"/>
    <dgm:cxn modelId="{3CB1383C-D490-49DF-8162-D9636F067B1A}" type="presParOf" srcId="{456E0FB9-A013-4A91-A1A2-531474F65174}" destId="{AB26078D-9CAC-4F3A-823B-79F0CC7AA0DD}" srcOrd="1" destOrd="0" presId="urn:microsoft.com/office/officeart/2005/8/layout/chevron1"/>
    <dgm:cxn modelId="{210D91DA-E25E-4AEE-B853-805853BC9CE1}" type="presParOf" srcId="{456E0FB9-A013-4A91-A1A2-531474F65174}" destId="{96361130-12BB-4892-9193-66B890234905}" srcOrd="2" destOrd="0" presId="urn:microsoft.com/office/officeart/2005/8/layout/chevron1"/>
    <dgm:cxn modelId="{9CC556AC-75D8-427E-A4B9-B345654D1A0B}" type="presParOf" srcId="{456E0FB9-A013-4A91-A1A2-531474F65174}" destId="{C644E903-FA2A-49A6-B417-35661DB37206}" srcOrd="3" destOrd="0" presId="urn:microsoft.com/office/officeart/2005/8/layout/chevron1"/>
    <dgm:cxn modelId="{236294B7-42D2-46B3-A479-42C4204096C3}" type="presParOf" srcId="{456E0FB9-A013-4A91-A1A2-531474F65174}" destId="{CACAD345-52A9-4E92-86D3-0EB4023E6B9A}" srcOrd="4" destOrd="0" presId="urn:microsoft.com/office/officeart/2005/8/layout/chevron1"/>
    <dgm:cxn modelId="{D0DD3878-AA99-4DDF-9E15-2AB2393B5561}" type="presParOf" srcId="{456E0FB9-A013-4A91-A1A2-531474F65174}" destId="{434E6849-40E7-4936-91CE-F79526EAFA87}" srcOrd="5" destOrd="0" presId="urn:microsoft.com/office/officeart/2005/8/layout/chevron1"/>
    <dgm:cxn modelId="{4C83F630-798D-4B33-A84F-641D85F1ECA4}" type="presParOf" srcId="{456E0FB9-A013-4A91-A1A2-531474F65174}" destId="{E8F9EAF6-0DD2-4CB7-874D-BAC8B571D8AA}" srcOrd="6" destOrd="0" presId="urn:microsoft.com/office/officeart/2005/8/layout/chevron1"/>
    <dgm:cxn modelId="{2A0BA313-308F-4D73-AE7E-A256F05DDDBA}" type="presParOf" srcId="{456E0FB9-A013-4A91-A1A2-531474F65174}" destId="{ACE155E4-B32E-46AE-9403-6F3B0A975FFD}" srcOrd="7" destOrd="0" presId="urn:microsoft.com/office/officeart/2005/8/layout/chevron1"/>
    <dgm:cxn modelId="{F633D665-F13E-47C7-A70A-20963C042E6B}" type="presParOf" srcId="{456E0FB9-A013-4A91-A1A2-531474F65174}" destId="{C109BDCC-B8A4-4C3C-9B7A-956C27FB48A9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3A1521B4-A5B9-4357-A023-E9D80EF622A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C3A1C7E9-A4CF-45FC-95B3-86E387689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F6237-F8A9-4694-BD34-DD6623D5B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37E3B-49D6-4F69-9EEF-1D733BEAF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31FB3-18D0-4DF9-9440-F37E4CB15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734CE-9577-424B-8B6E-01D592CB3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06459-D27F-482A-941D-0E674AF81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C6738-D29C-4BA0-9C7B-B4BF266DF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C123B-EDBA-4B1A-B6DC-D326FE7EC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32944-25B2-415D-87A3-D52CDC7E7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8D902-A4B7-4F33-BEA0-BFFB30454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1AB64-3383-479C-8AF6-FE664E2AB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F8325-639A-41FA-836E-D821B6552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C4CBD25-BC92-46E2-95B8-0432727E0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2" r:id="rId2"/>
    <p:sldLayoutId id="2147483794" r:id="rId3"/>
    <p:sldLayoutId id="2147483791" r:id="rId4"/>
    <p:sldLayoutId id="2147483795" r:id="rId5"/>
    <p:sldLayoutId id="2147483790" r:id="rId6"/>
    <p:sldLayoutId id="2147483789" r:id="rId7"/>
    <p:sldLayoutId id="2147483788" r:id="rId8"/>
    <p:sldLayoutId id="2147483787" r:id="rId9"/>
    <p:sldLayoutId id="2147483786" r:id="rId10"/>
    <p:sldLayoutId id="214748378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3A7075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2F5C61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3A7075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3A7075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file:///\\upload.wikimedia.org\wikipedia\commons\e\e2\Central_europe_9th_century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entral_europe_9th_century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file:///\\upload.wikimedia.org\wikipedia\commons\e\e8\Nitra_moravia_833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Nitra_moravia_833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-numismatika.cz/searchresult.php?sw=velk%E1+morava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file:///\\upload.wikimedia.org\wikipedia\commons\6\6a\Bascanska_ploc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ascanska_ploc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K%C5%99%C3%AD%C5%BE_z_Mikul%C4%8Dic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file:///\\upload.wikimedia.org\wikipedia\commons\9\9d\K%25C5%2599%25C3%25AD%25C5%25BE_z_Mikul%25C4%258Dic.pn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hyperlink" Target="http://commons.wikimedia.org/wiki/Category:Great_Moravia_jewellery?uselang=cs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Layout" Target="../diagrams/layout2.xml"/><Relationship Id="rId7" Type="http://schemas.openxmlformats.org/officeDocument/2006/relationships/hyperlink" Target="//upload.wikimedia.org/wikipedia/commons/6/67/Kyrill&amp;Method.jpg" TargetMode="External"/><Relationship Id="rId12" Type="http://schemas.openxmlformats.org/officeDocument/2006/relationships/hyperlink" Target="http://cs.wikipedia.org/wiki/Soubor:Prince_Rastislav.JPG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9.jpeg"/><Relationship Id="rId5" Type="http://schemas.openxmlformats.org/officeDocument/2006/relationships/diagramColors" Target="../diagrams/colors2.xml"/><Relationship Id="rId10" Type="http://schemas.openxmlformats.org/officeDocument/2006/relationships/hyperlink" Target="//upload.wikimedia.org/wikipedia/commons/8/84/Prince_Rastislav.JPG" TargetMode="Externa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://cs.wikipedia.org/wiki/Soubor:Kyrill&amp;Method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9/99/Svatopluk_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vatopluk_I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yrill&amp;Method.jpg" TargetMode="External"/><Relationship Id="rId3" Type="http://schemas.openxmlformats.org/officeDocument/2006/relationships/hyperlink" Target="http://cs.wikipedia.org/wiki/Soubor:Nitra_moravia_833.png" TargetMode="External"/><Relationship Id="rId7" Type="http://schemas.openxmlformats.org/officeDocument/2006/relationships/hyperlink" Target="http://cs.wikipedia.org/wiki/Soubor:Central_europe_9th_century.png25.10.2011" TargetMode="External"/><Relationship Id="rId2" Type="http://schemas.openxmlformats.org/officeDocument/2006/relationships/hyperlink" Target="http://cs.wikipedia.org/wiki/Soubor:K%C5%99%C3%AD%C5%BE_z_Mikul%C4%8Di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-numismatika.cz/searchresult.php?sw=velk%E1+morava" TargetMode="External"/><Relationship Id="rId5" Type="http://schemas.openxmlformats.org/officeDocument/2006/relationships/hyperlink" Target="http://commons.wikimedia.org/wiki/Category:Great_Moravia_jewellery?uselang=cs" TargetMode="External"/><Relationship Id="rId4" Type="http://schemas.openxmlformats.org/officeDocument/2006/relationships/hyperlink" Target="http://cs.wikipedia.org/wiki/Soubor:Bascanska_ploca.jpg" TargetMode="External"/><Relationship Id="rId9" Type="http://schemas.openxmlformats.org/officeDocument/2006/relationships/hyperlink" Target="http://cs.wikipedia.org/wiki/Soubor:Prince_Rastisla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5497513"/>
            <a:ext cx="3600450" cy="11239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39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4221163"/>
            <a:ext cx="8351837" cy="922337"/>
          </a:xfrm>
        </p:spPr>
        <p:txBody>
          <a:bodyPr/>
          <a:lstStyle/>
          <a:p>
            <a:pPr algn="l" eaLnBrk="1" hangingPunct="1"/>
            <a:r>
              <a:rPr lang="cs-CZ" sz="2400" b="1" smtClean="0">
                <a:solidFill>
                  <a:srgbClr val="21222B"/>
                </a:solidFill>
                <a:latin typeface="Calibri" pitchFamily="34" charset="0"/>
              </a:rPr>
              <a:t>Anotace: </a:t>
            </a:r>
            <a:r>
              <a:rPr lang="cs-CZ" sz="2400" smtClean="0">
                <a:solidFill>
                  <a:srgbClr val="21222B"/>
                </a:solidFill>
                <a:latin typeface="Calibri" pitchFamily="34" charset="0"/>
              </a:rPr>
              <a:t>Prezentace pro 7. ročník k výkladu o Velkomoravské říši. Slouží též k zápisu do sešitu. Závěrečné doplňovací cvičení lze využít jako opakovací test.</a:t>
            </a:r>
            <a:endParaRPr lang="cs-CZ" sz="2400" smtClean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79512" y="620688"/>
            <a:ext cx="8424936" cy="2016224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VY_32_INOVACE_8-14_ Velká Morava </a:t>
            </a: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149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sz="3200" smtClean="0"/>
              <a:t>původní označení Stará Morava</a:t>
            </a:r>
          </a:p>
          <a:p>
            <a:pPr eaLnBrk="1" hangingPunct="1">
              <a:spcBef>
                <a:spcPct val="0"/>
              </a:spcBef>
            </a:pPr>
            <a:r>
              <a:rPr lang="cs-CZ" sz="3200" smtClean="0"/>
              <a:t>1. stát západních Slovanů</a:t>
            </a:r>
          </a:p>
          <a:p>
            <a:pPr eaLnBrk="1" hangingPunct="1">
              <a:spcBef>
                <a:spcPct val="0"/>
              </a:spcBef>
            </a:pPr>
            <a:r>
              <a:rPr lang="cs-CZ" sz="3200" smtClean="0"/>
              <a:t>poloha centra: povodí řek Moravy a Dyje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rgbClr val="FFFF00"/>
                </a:solidFill>
              </a:rPr>
              <a:t>VELKOMORAVSKÁ  ŘÍŠE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15362" name="Picture 2" descr="Soubor:Central europe 9th century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2492375"/>
            <a:ext cx="4940300" cy="372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6237288"/>
            <a:ext cx="82470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4"/>
              </a:rPr>
              <a:t>http://cs.wikipedia.org/wiki/Soubor:Central_europe_9th_century.png</a:t>
            </a:r>
            <a:r>
              <a:rPr lang="cs-CZ" sz="1200"/>
              <a:t> 25.10.2011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340768"/>
          <a:ext cx="82296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04664"/>
            <a:ext cx="8003232" cy="79208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smtClean="0">
                <a:solidFill>
                  <a:srgbClr val="FFFF00"/>
                </a:solidFill>
              </a:rPr>
              <a:t/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> </a:t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/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/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>      </a:t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/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/>
            </a:r>
            <a:br>
              <a:rPr lang="cs-CZ" sz="4400" smtClean="0">
                <a:solidFill>
                  <a:srgbClr val="FFFF00"/>
                </a:solidFill>
              </a:rPr>
            </a:br>
            <a:r>
              <a:rPr lang="cs-CZ" sz="4400" smtClean="0">
                <a:solidFill>
                  <a:srgbClr val="FFFF00"/>
                </a:solidFill>
              </a:rPr>
              <a:t>vláda knížecí dynastie </a:t>
            </a:r>
            <a:r>
              <a:rPr lang="cs-CZ" sz="4400" err="1" smtClean="0">
                <a:solidFill>
                  <a:srgbClr val="FFFF00"/>
                </a:solidFill>
              </a:rPr>
              <a:t>Mojmírovců</a:t>
            </a: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1700213"/>
            <a:ext cx="1970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</a:rPr>
              <a:t>Mojmír I.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2852738"/>
            <a:ext cx="23034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</a:rPr>
              <a:t>Rostislav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4292600"/>
            <a:ext cx="2447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</a:rPr>
              <a:t>Svatopluk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5589588"/>
            <a:ext cx="20875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</a:rPr>
              <a:t>Mojmír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7931224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FFFF00"/>
                </a:solidFill>
              </a:rPr>
              <a:t>Velkomoravská říše vznikla spojením knížectví      </a:t>
            </a:r>
            <a:br>
              <a:rPr lang="cs-CZ" sz="3200" smtClean="0">
                <a:solidFill>
                  <a:srgbClr val="FFFF00"/>
                </a:solidFill>
              </a:rPr>
            </a:br>
            <a:r>
              <a:rPr lang="cs-CZ" sz="3200" smtClean="0">
                <a:solidFill>
                  <a:srgbClr val="FFFF00"/>
                </a:solidFill>
              </a:rPr>
              <a:t>                            a</a:t>
            </a:r>
            <a:endParaRPr lang="cs-CZ" sz="3200">
              <a:solidFill>
                <a:srgbClr val="FFFF00"/>
              </a:solidFill>
            </a:endParaRPr>
          </a:p>
        </p:txBody>
      </p:sp>
      <p:pic>
        <p:nvPicPr>
          <p:cNvPr id="18434" name="Picture 2" descr="Soubor:Nitra moravia 833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1196975"/>
            <a:ext cx="4287838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850" y="2565400"/>
            <a:ext cx="27352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100">
                <a:solidFill>
                  <a:srgbClr val="FFFF00"/>
                </a:solidFill>
                <a:latin typeface="Constantia" pitchFamily="18" charset="0"/>
              </a:rPr>
              <a:t>moravského</a:t>
            </a:r>
            <a:endParaRPr lang="cs-CZ" sz="3100">
              <a:latin typeface="Constant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04025" y="5157788"/>
            <a:ext cx="23399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FF00"/>
                </a:solidFill>
                <a:latin typeface="Constantia" pitchFamily="18" charset="0"/>
              </a:rPr>
              <a:t>nitranského</a:t>
            </a:r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6215063"/>
            <a:ext cx="7747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http://cs.wikipedia.org/wiki/Soubor:Nitra_moravia_833.png</a:t>
            </a:r>
            <a:r>
              <a:rPr lang="cs-CZ"/>
              <a:t> 12.10.2011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C 0.02535 -0.11829 0.05069 -0.23588 0.06094 -0.2826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" y="-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0.00024 C -0.11181 -0.20487 -0.22309 -0.40903 -0.27986 -0.51945 C -0.33663 -0.62987 -0.3309 -0.63843 -0.34063 -0.66227 " pathEditMode="relative" rAng="0" ptsTypes="a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" y="-3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6" grpId="1"/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>
          <a:xfrm>
            <a:off x="4140200" y="2349500"/>
            <a:ext cx="4546600" cy="37465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rozsah moci </a:t>
            </a:r>
            <a:r>
              <a:rPr lang="cs-CZ" err="1" smtClean="0"/>
              <a:t>Mojmírovců</a:t>
            </a:r>
            <a:endParaRPr lang="cs-CZ"/>
          </a:p>
        </p:txBody>
      </p:sp>
      <p:pic>
        <p:nvPicPr>
          <p:cNvPr id="4" name="Zástupný symbol pro obsah 3" descr="inka--brno-velkomoravska-rise-mapa-vyvoj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908050"/>
            <a:ext cx="6810375" cy="549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58888" y="6357938"/>
            <a:ext cx="74168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3"/>
              </a:rPr>
              <a:t>http://p-numismatika.cz/searchresult.php?sw=velk%E1+morava</a:t>
            </a:r>
            <a:r>
              <a:rPr lang="cs-CZ" sz="1200"/>
              <a:t> 12.10.2011</a:t>
            </a:r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9144000" y="47625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620713"/>
            <a:ext cx="9144000" cy="5976937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</a:t>
            </a: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         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800" dirty="0" smtClean="0">
                <a:latin typeface="Arial" pitchFamily="34" charset="0"/>
                <a:cs typeface="Arial" pitchFamily="34" charset="0"/>
              </a:rPr>
              <a:t>          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800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hlaholice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500" dirty="0" smtClean="0"/>
              <a:t>                              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staroslověnština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2627313" y="2636838"/>
            <a:ext cx="3024187" cy="2087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Konstantin</a:t>
            </a:r>
          </a:p>
          <a:p>
            <a:pPr algn="ctr">
              <a:defRPr/>
            </a:pPr>
            <a:r>
              <a:rPr lang="cs-CZ" sz="3200" dirty="0"/>
              <a:t> a</a:t>
            </a:r>
          </a:p>
          <a:p>
            <a:pPr algn="ctr">
              <a:defRPr/>
            </a:pPr>
            <a:r>
              <a:rPr lang="cs-CZ" sz="3200" dirty="0"/>
              <a:t>Metoděj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5076825" y="2133600"/>
            <a:ext cx="719138" cy="719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endCxn id="71" idx="1"/>
          </p:cNvCxnSpPr>
          <p:nvPr/>
        </p:nvCxnSpPr>
        <p:spPr>
          <a:xfrm flipV="1">
            <a:off x="5580063" y="3217863"/>
            <a:ext cx="1152525" cy="211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651500" y="4005263"/>
            <a:ext cx="865188" cy="2873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3132138" y="1700213"/>
            <a:ext cx="503237" cy="10810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1835150" y="3429000"/>
            <a:ext cx="1152525" cy="1444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2916238" y="4652963"/>
            <a:ext cx="431800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5076825" y="4508500"/>
            <a:ext cx="574675" cy="649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4284663" y="1125538"/>
            <a:ext cx="71437" cy="15827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276600" y="476250"/>
            <a:ext cx="32400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bratři ze Soluně</a:t>
            </a: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6011863" y="1628775"/>
            <a:ext cx="21018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věrozvěsti</a:t>
            </a: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6732588" y="2924175"/>
            <a:ext cx="24114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Rostislav</a:t>
            </a: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6588125" y="4292600"/>
            <a:ext cx="22320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Michal III.</a:t>
            </a: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5435600" y="5157788"/>
            <a:ext cx="868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863</a:t>
            </a:r>
          </a:p>
        </p:txBody>
      </p:sp>
      <p:cxnSp>
        <p:nvCxnSpPr>
          <p:cNvPr id="81" name="Přímá spojovací šipka 80"/>
          <p:cNvCxnSpPr>
            <a:stCxn id="4" idx="4"/>
          </p:cNvCxnSpPr>
          <p:nvPr/>
        </p:nvCxnSpPr>
        <p:spPr>
          <a:xfrm>
            <a:off x="4140200" y="4724400"/>
            <a:ext cx="0" cy="1081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>
            <a:spLocks noChangeArrowheads="1"/>
          </p:cNvSpPr>
          <p:nvPr/>
        </p:nvSpPr>
        <p:spPr bwMode="auto">
          <a:xfrm>
            <a:off x="755650" y="1052513"/>
            <a:ext cx="25923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5. červenec</a:t>
            </a:r>
          </a:p>
        </p:txBody>
      </p:sp>
      <p:cxnSp>
        <p:nvCxnSpPr>
          <p:cNvPr id="96" name="Přímá spojovací šipka 95"/>
          <p:cNvCxnSpPr/>
          <p:nvPr/>
        </p:nvCxnSpPr>
        <p:spPr>
          <a:xfrm flipH="1">
            <a:off x="1619250" y="4076700"/>
            <a:ext cx="1008063" cy="288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šipka 113"/>
          <p:cNvCxnSpPr/>
          <p:nvPr/>
        </p:nvCxnSpPr>
        <p:spPr>
          <a:xfrm flipH="1" flipV="1">
            <a:off x="1835150" y="2492375"/>
            <a:ext cx="1223963" cy="5762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ovéPole 123"/>
          <p:cNvSpPr txBox="1">
            <a:spLocks noChangeArrowheads="1"/>
          </p:cNvSpPr>
          <p:nvPr/>
        </p:nvSpPr>
        <p:spPr bwMode="auto">
          <a:xfrm>
            <a:off x="0" y="4437063"/>
            <a:ext cx="3059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cesta do Říma</a:t>
            </a:r>
          </a:p>
        </p:txBody>
      </p:sp>
      <p:sp>
        <p:nvSpPr>
          <p:cNvPr id="127" name="TextovéPole 126"/>
          <p:cNvSpPr txBox="1">
            <a:spLocks noChangeArrowheads="1"/>
          </p:cNvSpPr>
          <p:nvPr/>
        </p:nvSpPr>
        <p:spPr bwMode="auto">
          <a:xfrm>
            <a:off x="611188" y="3068638"/>
            <a:ext cx="11525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Cyril</a:t>
            </a:r>
          </a:p>
        </p:txBody>
      </p:sp>
      <p:sp>
        <p:nvSpPr>
          <p:cNvPr id="130" name="TextovéPole 129"/>
          <p:cNvSpPr txBox="1">
            <a:spLocks noChangeArrowheads="1"/>
          </p:cNvSpPr>
          <p:nvPr/>
        </p:nvSpPr>
        <p:spPr bwMode="auto">
          <a:xfrm>
            <a:off x="0" y="1844675"/>
            <a:ext cx="31321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arcibiskupství</a:t>
            </a:r>
          </a:p>
        </p:txBody>
      </p:sp>
      <p:cxnSp>
        <p:nvCxnSpPr>
          <p:cNvPr id="27" name="Přímá spojovací šipka 26"/>
          <p:cNvCxnSpPr/>
          <p:nvPr/>
        </p:nvCxnSpPr>
        <p:spPr>
          <a:xfrm rot="5400000" flipH="1" flipV="1">
            <a:off x="4464844" y="1821657"/>
            <a:ext cx="1000125" cy="642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143500" y="1071563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Velehrad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92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>
          <a:xfrm>
            <a:off x="2339975" y="2349500"/>
            <a:ext cx="6346825" cy="37465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hlaholice - písmo</a:t>
            </a:r>
            <a:endParaRPr lang="cs-CZ"/>
          </a:p>
        </p:txBody>
      </p:sp>
      <p:pic>
        <p:nvPicPr>
          <p:cNvPr id="19458" name="Picture 2" descr="Soubor:Bascanska ploca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0513" y="1058863"/>
            <a:ext cx="8529637" cy="481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87450" y="5876925"/>
            <a:ext cx="7272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http://cs.wikipedia.org/wiki/Soubor:Bascanska_ploca.jpg</a:t>
            </a:r>
            <a:r>
              <a:rPr lang="cs-CZ"/>
              <a:t> 24.10.2011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>
          <a:xfrm>
            <a:off x="2627313" y="2420938"/>
            <a:ext cx="6059487" cy="36750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nálezy z velkomoravských hradišť</a:t>
            </a: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6000750"/>
            <a:ext cx="81375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2"/>
              </a:rPr>
              <a:t>http://cs.wikipedia.org/wiki/Soubor:K%C5%99%C3%AD%C5%BE_z_Mikul%C4%8Dic.png</a:t>
            </a:r>
            <a:r>
              <a:rPr lang="cs-CZ" sz="1200"/>
              <a:t> 22.10.2011</a:t>
            </a:r>
          </a:p>
        </p:txBody>
      </p:sp>
      <p:pic>
        <p:nvPicPr>
          <p:cNvPr id="6" name="Zástupný symbol pro obsah 3" descr="vm035.jpg"/>
          <p:cNvPicPr>
            <a:picLocks noChangeAspect="1"/>
          </p:cNvPicPr>
          <p:nvPr/>
        </p:nvPicPr>
        <p:blipFill>
          <a:blip r:embed="rId3"/>
          <a:srcRect t="4790"/>
          <a:stretch>
            <a:fillRect/>
          </a:stretch>
        </p:blipFill>
        <p:spPr bwMode="auto">
          <a:xfrm>
            <a:off x="3046413" y="1196975"/>
            <a:ext cx="6097587" cy="429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Soubor:Kříž z Mikulčic.pn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/>
          <a:srcRect l="5296" r="5467"/>
          <a:stretch>
            <a:fillRect/>
          </a:stretch>
        </p:blipFill>
        <p:spPr bwMode="auto">
          <a:xfrm>
            <a:off x="0" y="1196975"/>
            <a:ext cx="3230563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0" y="620688"/>
            <a:ext cx="5194920" cy="252028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 </a:t>
            </a:r>
            <a:endParaRPr lang="cs-CZ"/>
          </a:p>
        </p:txBody>
      </p:sp>
      <p:pic>
        <p:nvPicPr>
          <p:cNvPr id="4" name="Zástupný symbol pro obsah 3" descr="vm052.jpg"/>
          <p:cNvPicPr>
            <a:picLocks noChangeAspect="1"/>
          </p:cNvPicPr>
          <p:nvPr/>
        </p:nvPicPr>
        <p:blipFill>
          <a:blip r:embed="rId2"/>
          <a:srcRect l="4446" r="5132" b="-1833"/>
          <a:stretch>
            <a:fillRect/>
          </a:stretch>
        </p:blipFill>
        <p:spPr bwMode="auto">
          <a:xfrm>
            <a:off x="4787900" y="260350"/>
            <a:ext cx="3132138" cy="264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vm053.jpg"/>
          <p:cNvPicPr>
            <a:picLocks noChangeAspect="1"/>
          </p:cNvPicPr>
          <p:nvPr/>
        </p:nvPicPr>
        <p:blipFill>
          <a:blip r:embed="rId3"/>
          <a:srcRect t="3726"/>
          <a:stretch>
            <a:fillRect/>
          </a:stretch>
        </p:blipFill>
        <p:spPr bwMode="auto">
          <a:xfrm>
            <a:off x="684213" y="260350"/>
            <a:ext cx="3125787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4" descr="vm044.jpg"/>
          <p:cNvPicPr>
            <a:picLocks noChangeAspect="1"/>
          </p:cNvPicPr>
          <p:nvPr/>
        </p:nvPicPr>
        <p:blipFill>
          <a:blip r:embed="rId4"/>
          <a:srcRect r="50832"/>
          <a:stretch>
            <a:fillRect/>
          </a:stretch>
        </p:blipFill>
        <p:spPr bwMode="auto">
          <a:xfrm>
            <a:off x="323850" y="3500438"/>
            <a:ext cx="2698750" cy="300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3" descr="vm053e.jpg"/>
          <p:cNvPicPr>
            <a:picLocks noGrp="1" noChangeAspect="1"/>
          </p:cNvPicPr>
          <p:nvPr>
            <p:ph idx="1"/>
          </p:nvPr>
        </p:nvPicPr>
        <p:blipFill>
          <a:blip r:embed="rId5"/>
          <a:srcRect r="49384"/>
          <a:stretch>
            <a:fillRect/>
          </a:stretch>
        </p:blipFill>
        <p:spPr>
          <a:xfrm>
            <a:off x="5940425" y="3141663"/>
            <a:ext cx="1495425" cy="3095625"/>
          </a:xfrm>
        </p:spPr>
      </p:pic>
      <p:pic>
        <p:nvPicPr>
          <p:cNvPr id="8" name="Obrázek 4" descr="vm053a.jpg"/>
          <p:cNvPicPr>
            <a:picLocks noChangeAspect="1"/>
          </p:cNvPicPr>
          <p:nvPr/>
        </p:nvPicPr>
        <p:blipFill>
          <a:blip r:embed="rId6"/>
          <a:srcRect t="5609" r="52335"/>
          <a:stretch>
            <a:fillRect/>
          </a:stretch>
        </p:blipFill>
        <p:spPr bwMode="auto">
          <a:xfrm>
            <a:off x="7634288" y="3141663"/>
            <a:ext cx="1509712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1692275" y="2997200"/>
            <a:ext cx="21590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gombíky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50825" y="6381750"/>
            <a:ext cx="85693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hlinkClick r:id="rId7"/>
              </a:rPr>
              <a:t>http://ff.ujep.cz/velimsky/cs_1_1/03CS/03CS.htm </a:t>
            </a:r>
            <a:r>
              <a:rPr lang="cs-CZ" sz="1200"/>
              <a:t> 12.9.2011</a:t>
            </a:r>
          </a:p>
        </p:txBody>
      </p:sp>
      <p:pic>
        <p:nvPicPr>
          <p:cNvPr id="1026" name="Picture 2" descr="http://ff.ujep.cz/velimsky/cs_1_1/03CS/rsc027.jpg"/>
          <p:cNvPicPr>
            <a:picLocks noChangeAspect="1" noChangeArrowheads="1"/>
          </p:cNvPicPr>
          <p:nvPr/>
        </p:nvPicPr>
        <p:blipFill>
          <a:blip r:embed="rId8"/>
          <a:srcRect t="48529" r="51579"/>
          <a:stretch>
            <a:fillRect/>
          </a:stretch>
        </p:blipFill>
        <p:spPr bwMode="auto">
          <a:xfrm>
            <a:off x="2987675" y="3500438"/>
            <a:ext cx="2636838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428604"/>
          <a:ext cx="8435280" cy="535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57750" y="3714750"/>
            <a:ext cx="22352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příchod věrozvěstů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948488" y="1214438"/>
            <a:ext cx="1871662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vpád Maďarů,</a:t>
            </a:r>
          </a:p>
          <a:p>
            <a:r>
              <a:rPr lang="cs-CZ" sz="2800"/>
              <a:t>zánik</a:t>
            </a:r>
          </a:p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3714750"/>
            <a:ext cx="19446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sjednocení říše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3850" y="1428750"/>
            <a:ext cx="18002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Mojmír pokřtěn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35375" y="1643063"/>
            <a:ext cx="21605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dosazen Rostislav</a:t>
            </a:r>
          </a:p>
        </p:txBody>
      </p:sp>
      <p:pic>
        <p:nvPicPr>
          <p:cNvPr id="10" name="Picture 5" descr="Soubor:Kyrill&amp;Method.jpg">
            <a:hlinkClick r:id="rId7" action="ppaction://hlinkfile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57287" y="3714752"/>
            <a:ext cx="2295541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72188" y="6215063"/>
            <a:ext cx="307181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9"/>
              </a:rPr>
              <a:t>http://cs.wikipedia.org/wiki/Soubor:Kyrill%26Method.jpg</a:t>
            </a:r>
            <a:r>
              <a:rPr lang="cs-CZ" sz="1100"/>
              <a:t> 12.9.2011</a:t>
            </a:r>
          </a:p>
        </p:txBody>
      </p:sp>
      <p:pic>
        <p:nvPicPr>
          <p:cNvPr id="12" name="Picture 5" descr="Soubor:Prince Rastislav.JP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714750" y="0"/>
            <a:ext cx="1524000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429250" y="285750"/>
            <a:ext cx="214312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12"/>
              </a:rPr>
              <a:t>http://cs.wikipedia.org/wiki/Soubor:Prince_Rastislav.JPG</a:t>
            </a:r>
            <a:r>
              <a:rPr lang="cs-CZ" sz="1100"/>
              <a:t> 12.9.2011</a:t>
            </a:r>
          </a:p>
          <a:p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7" grpId="0"/>
      <p:bldP spid="8" grpId="0"/>
      <p:bldP spid="9" grpId="0"/>
      <p:bldP spid="11" grpId="0" build="allAtOnce"/>
      <p:bldP spid="1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704850"/>
          </a:xfrm>
          <a:ln w="9525"/>
        </p:spPr>
        <p:txBody>
          <a:bodyPr wrap="square" lIns="91440" tIns="45720" rIns="91440" bIns="45720" numCol="1" compatLnSpc="1">
            <a:prstTxWarp prst="textNoShape">
              <a:avLst/>
            </a:prstTxWarp>
            <a:normAutofit fontScale="90000"/>
          </a:bodyPr>
          <a:lstStyle/>
          <a:p>
            <a:pPr algn="ctr" eaLnBrk="1" hangingPunct="1">
              <a:defRPr/>
            </a:pPr>
            <a:r>
              <a:rPr lang="cs-CZ" smtClean="0">
                <a:ln>
                  <a:noFill/>
                </a:ln>
                <a:effectLst/>
              </a:rPr>
              <a:t>pověst o Svatoplukovi a prutech</a:t>
            </a:r>
          </a:p>
        </p:txBody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>
          <a:xfrm>
            <a:off x="4716463" y="3860800"/>
            <a:ext cx="3970337" cy="226536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5603" name="Picture 5" descr="Soubor:Svatopluk I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052513"/>
            <a:ext cx="7386637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Rectangle 6"/>
          <p:cNvSpPr>
            <a:spLocks noChangeArrowheads="1"/>
          </p:cNvSpPr>
          <p:nvPr/>
        </p:nvSpPr>
        <p:spPr bwMode="auto">
          <a:xfrm>
            <a:off x="857250" y="5857875"/>
            <a:ext cx="6340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http://cs.wikipedia.org/wiki/Soubor:Svatopluk_I.jpg</a:t>
            </a:r>
            <a:r>
              <a:rPr lang="cs-CZ"/>
              <a:t> 12.9.2011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1"/>
          <p:cNvSpPr>
            <a:spLocks noGrp="1"/>
          </p:cNvSpPr>
          <p:nvPr>
            <p:ph idx="1"/>
          </p:nvPr>
        </p:nvSpPr>
        <p:spPr>
          <a:xfrm>
            <a:off x="323850" y="333375"/>
            <a:ext cx="8569325" cy="539908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Prvním státem západních Slovanů byla ..1.. říše.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Velká Morava vznikla po vyhnání ..2.. a připojení (území)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..3.. k moravskému  knížectví.  Na trůně se  vystřídali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(počet) ..4..panovníci z rodu ..5.. První z nich se jmenoval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..5.. Za vlády ..6.. přišli na VM ze (odkud) ..7..bratři ..8.. 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..9.., aby zde ..10.. Jejich bohoslužby probíhaly  v (jazyk)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..11..  a psali (písmo) ..12..  Starší bratr  vstoupil  do ..13 .. 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změnil si jméno  na ..14.. Největšího územního rozsahu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dosáhla VM za vlády ..15.. Důvodem rozpadu říše na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počátku ..16..století za vlády ..17.., byly nájezdy ..18.. Svátek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věrozvěstů slavíme každoročně (den, měsíc) ..19..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5661025"/>
            <a:ext cx="84248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1.Velkomoravská 2. Pribiny 3.nitranska 4. čtyři 5.Mojmírovců 6. Mojmír I. 7.Soluně 8.-9. Konstantin, Metoděj 10.šířili křesťanství 11.staroslověnštině 12.hlaholici 13.kláštera 14.Cyril 15.Svatopluka 16.desátého 17.Mojmíra II. 18.Maďarů 19. 5.července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1"/>
          <p:cNvSpPr>
            <a:spLocks noGrp="1"/>
          </p:cNvSpPr>
          <p:nvPr>
            <p:ph idx="1"/>
          </p:nvPr>
        </p:nvSpPr>
        <p:spPr>
          <a:xfrm>
            <a:off x="285750" y="1524000"/>
            <a:ext cx="8401050" cy="4572000"/>
          </a:xfrm>
        </p:spPr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http://cs.wikipedia.org/wiki/Soubor:K%C5%99%C3%AD%C5%BE_z_Mikul%C4%8Dic.png</a:t>
            </a:r>
            <a:r>
              <a:rPr lang="cs-CZ" sz="1800" smtClean="0"/>
              <a:t> 22.10.2011</a:t>
            </a:r>
          </a:p>
          <a:p>
            <a:pPr eaLnBrk="1" hangingPunct="1"/>
            <a:r>
              <a:rPr lang="cs-CZ" sz="1800" smtClean="0">
                <a:hlinkClick r:id="rId3"/>
              </a:rPr>
              <a:t>http://cs.wikipedia.org/wiki/Soubor:Nitra_moravia_833.png</a:t>
            </a:r>
            <a:r>
              <a:rPr lang="cs-CZ" sz="1800" smtClean="0"/>
              <a:t> 12.10.2011</a:t>
            </a:r>
          </a:p>
          <a:p>
            <a:pPr eaLnBrk="1" hangingPunct="1"/>
            <a:r>
              <a:rPr lang="cs-CZ" sz="1800" smtClean="0">
                <a:hlinkClick r:id="rId4"/>
              </a:rPr>
              <a:t>http://cs.wikipedia.org/wiki/Soubor:Bascanska_ploca.jpg</a:t>
            </a:r>
            <a:r>
              <a:rPr lang="cs-CZ" sz="1800" smtClean="0"/>
              <a:t> 24.10.2011</a:t>
            </a:r>
          </a:p>
          <a:p>
            <a:pPr eaLnBrk="1" hangingPunct="1"/>
            <a:r>
              <a:rPr lang="cs-CZ" sz="1800" smtClean="0">
                <a:hlinkClick r:id="rId5"/>
              </a:rPr>
              <a:t>http://ff.ujep.cz/velimsky/cs_1_1/03CS/03CS.htm </a:t>
            </a:r>
            <a:r>
              <a:rPr lang="cs-CZ" sz="1800" smtClean="0"/>
              <a:t> 12.9.2011</a:t>
            </a:r>
          </a:p>
          <a:p>
            <a:pPr eaLnBrk="1" hangingPunct="1"/>
            <a:r>
              <a:rPr lang="cs-CZ" sz="1800" smtClean="0">
                <a:hlinkClick r:id="rId6"/>
              </a:rPr>
              <a:t>http://p-numismatika.cz/searchresult.php?sw=velk%E1+morava</a:t>
            </a:r>
            <a:r>
              <a:rPr lang="cs-CZ" sz="1800" smtClean="0"/>
              <a:t> 12.10.2011</a:t>
            </a:r>
          </a:p>
          <a:p>
            <a:pPr eaLnBrk="1" hangingPunct="1"/>
            <a:r>
              <a:rPr lang="cs-CZ" sz="1800" smtClean="0">
                <a:hlinkClick r:id="rId7"/>
              </a:rPr>
              <a:t>http://cs.wikipedia.org/wiki/Soubor:Central_europe_9th_century.png25.10.2011</a:t>
            </a:r>
            <a:endParaRPr lang="cs-CZ" sz="1800" smtClean="0"/>
          </a:p>
          <a:p>
            <a:pPr eaLnBrk="1" hangingPunct="1"/>
            <a:r>
              <a:rPr lang="cs-CZ" sz="1800" smtClean="0">
                <a:hlinkClick r:id="rId8"/>
              </a:rPr>
              <a:t>http://cs.wikipedia.org/wiki/Soubor:Kyrill%26Method.jpg</a:t>
            </a:r>
            <a:r>
              <a:rPr lang="cs-CZ" sz="1800" smtClean="0"/>
              <a:t> 12.9.2011</a:t>
            </a:r>
          </a:p>
          <a:p>
            <a:pPr eaLnBrk="1" hangingPunct="1"/>
            <a:r>
              <a:rPr lang="cs-CZ" sz="1800" smtClean="0">
                <a:hlinkClick r:id="rId9"/>
              </a:rPr>
              <a:t>http.//cs.wikipedia.org/wiki/Soubor:Prince_Rastislav.JPG</a:t>
            </a:r>
            <a:r>
              <a:rPr lang="cs-CZ" sz="1800" smtClean="0"/>
              <a:t> 12.9.2011</a:t>
            </a:r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použité 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1092</TotalTime>
  <Words>264</Words>
  <Application>Microsoft Office PowerPoint</Application>
  <PresentationFormat>On-screen Show (4:3)</PresentationFormat>
  <Paragraphs>78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Constantia</vt:lpstr>
      <vt:lpstr>Wingdings 2</vt:lpstr>
      <vt:lpstr>Calibri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pověst o Svatoplukovi a prutech</vt:lpstr>
      <vt:lpstr>Snímek 12</vt:lpstr>
      <vt:lpstr>Snímek 13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1.ZŠ</cp:lastModifiedBy>
  <cp:revision>124</cp:revision>
  <dcterms:created xsi:type="dcterms:W3CDTF">2011-10-24T06:38:58Z</dcterms:created>
  <dcterms:modified xsi:type="dcterms:W3CDTF">2012-03-02T12:38:46Z</dcterms:modified>
</cp:coreProperties>
</file>