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6" r:id="rId4"/>
    <p:sldId id="257" r:id="rId5"/>
    <p:sldId id="258" r:id="rId6"/>
    <p:sldId id="260" r:id="rId7"/>
    <p:sldId id="259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0F95C-31E5-48E5-A09B-E7911D024B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27685-19D7-488C-9F21-27AFD252E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30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0F95C-31E5-48E5-A09B-E7911D024B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27685-19D7-488C-9F21-27AFD252E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75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0F95C-31E5-48E5-A09B-E7911D024B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27685-19D7-488C-9F21-27AFD252E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465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0F95C-31E5-48E5-A09B-E7911D024B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27685-19D7-488C-9F21-27AFD252E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39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0F95C-31E5-48E5-A09B-E7911D024B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27685-19D7-488C-9F21-27AFD252E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6853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0F95C-31E5-48E5-A09B-E7911D024B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27685-19D7-488C-9F21-27AFD252E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181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0F95C-31E5-48E5-A09B-E7911D024B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27685-19D7-488C-9F21-27AFD252E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031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0F95C-31E5-48E5-A09B-E7911D024B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27685-19D7-488C-9F21-27AFD252E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905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0F95C-31E5-48E5-A09B-E7911D024B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27685-19D7-488C-9F21-27AFD252E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177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0F95C-31E5-48E5-A09B-E7911D024B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27685-19D7-488C-9F21-27AFD252E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450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B0F95C-31E5-48E5-A09B-E7911D024B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E27685-19D7-488C-9F21-27AFD252E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839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B0F95C-31E5-48E5-A09B-E7911D024B57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E27685-19D7-488C-9F21-27AFD252EF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36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764704"/>
            <a:ext cx="61926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výuku hudební výchovy ve 2. ročníku. Žáci si jejím prostřednictvím osvojí lidovou píseň Muzikanti co děláte. Prezentace obsahuje animace, podporuje proces zapamatování si textu písně a současně seznamuje s některými hudebními nástroji. Prezentace je časována na karaoke verzi písně z CD Tancuj, tancuj (Písničky pro dětičky), vydaného v roce 2003  GZ Digital Media, a.s.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41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6"/>
    </mc:Choice>
    <mc:Fallback xmlns="">
      <p:transition spd="slow" advTm="95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686689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Muzikanti co děláte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11/2011</a:t>
                      </a:r>
                    </a:p>
                    <a:p>
                      <a:r>
                        <a:rPr lang="cs-CZ" smtClean="0"/>
                        <a:t>2.4.2012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Lidové písně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8"/>
    </mc:Choice>
    <mc:Fallback xmlns="">
      <p:transition spd="slow" advTm="1128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Muzikanti co děláte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Lidová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623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067"/>
    </mc:Choice>
    <mc:Fallback xmlns="">
      <p:transition spd="slow" advTm="14067"/>
    </mc:Fallback>
  </mc:AlternateContent>
  <p:timing>
    <p:tnLst>
      <p:par>
        <p:cTn id="1" dur="indefinite" restart="never" nodeType="tmRoot"/>
      </p:par>
    </p:tnLst>
  </p:timing>
  <p:extLst mod="1">
    <p:ext uri="{E180D4A7-C9FB-4DFB-919C-405C955672EB}">
      <p14:showEvtLst xmlns:p14="http://schemas.microsoft.com/office/powerpoint/2010/main">
        <p14:playEvt time="0" objId="5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Admin\AppData\Local\Microsoft\Windows\Temporary Internet Files\Content.IE5\00IR9TX9\MP90040547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44439">
            <a:off x="3131840" y="1143000"/>
            <a:ext cx="6400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1268760"/>
            <a:ext cx="45365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Muzikanti, co děláte?</a:t>
            </a:r>
          </a:p>
          <a:p>
            <a:pPr algn="ctr"/>
            <a:r>
              <a:rPr lang="cs-CZ" sz="2800" dirty="0" smtClean="0"/>
              <a:t>Muzikanti co děláte,</a:t>
            </a:r>
          </a:p>
          <a:p>
            <a:pPr algn="ctr"/>
            <a:r>
              <a:rPr lang="cs-CZ" sz="2800" dirty="0" smtClean="0"/>
              <a:t>aj mate </a:t>
            </a:r>
            <a:r>
              <a:rPr lang="cs-CZ" sz="2800" dirty="0" err="1" smtClean="0"/>
              <a:t>husle</a:t>
            </a:r>
            <a:r>
              <a:rPr lang="cs-CZ" sz="2800" dirty="0" smtClean="0"/>
              <a:t> a </a:t>
            </a:r>
            <a:r>
              <a:rPr lang="cs-CZ" sz="2800" dirty="0" err="1" smtClean="0"/>
              <a:t>nehráte</a:t>
            </a:r>
            <a:endParaRPr lang="cs-CZ" sz="2800" dirty="0" smtClean="0"/>
          </a:p>
          <a:p>
            <a:pPr algn="ctr"/>
            <a:r>
              <a:rPr lang="cs-CZ" sz="2800" dirty="0" smtClean="0"/>
              <a:t>aj mate </a:t>
            </a:r>
            <a:r>
              <a:rPr lang="cs-CZ" sz="2800" dirty="0" err="1" smtClean="0"/>
              <a:t>husle</a:t>
            </a:r>
            <a:r>
              <a:rPr lang="cs-CZ" sz="2800" dirty="0" smtClean="0"/>
              <a:t> a </a:t>
            </a:r>
            <a:r>
              <a:rPr lang="cs-CZ" sz="2800" dirty="0" err="1" smtClean="0"/>
              <a:t>nehráte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17985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65"/>
    </mc:Choice>
    <mc:Fallback xmlns="">
      <p:transition spd="slow" advTm="13665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Admin\AppData\Local\Microsoft\Windows\Temporary Internet Files\Content.IE5\8MEDROC4\MC9004106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7389" y="1844824"/>
            <a:ext cx="6403282" cy="4230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11960" y="1268760"/>
            <a:ext cx="45365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Zahrajte mě na </a:t>
            </a:r>
            <a:r>
              <a:rPr lang="cs-CZ" sz="2800" dirty="0" err="1" smtClean="0"/>
              <a:t>husličky</a:t>
            </a:r>
            <a:r>
              <a:rPr lang="cs-CZ" sz="2800" dirty="0" smtClean="0"/>
              <a:t>,</a:t>
            </a:r>
          </a:p>
          <a:p>
            <a:pPr algn="ctr"/>
            <a:r>
              <a:rPr lang="cs-CZ" sz="2800" dirty="0" smtClean="0"/>
              <a:t>zahrajte mě na </a:t>
            </a:r>
            <a:r>
              <a:rPr lang="cs-CZ" sz="2800" dirty="0" err="1" smtClean="0"/>
              <a:t>husličky</a:t>
            </a:r>
            <a:endParaRPr lang="cs-CZ" sz="2800" dirty="0" smtClean="0"/>
          </a:p>
          <a:p>
            <a:pPr algn="ctr"/>
            <a:r>
              <a:rPr lang="cs-CZ" sz="2800" dirty="0" smtClean="0"/>
              <a:t>a rozveselte ty družičky</a:t>
            </a:r>
          </a:p>
          <a:p>
            <a:pPr algn="ctr"/>
            <a:r>
              <a:rPr lang="cs-CZ" sz="2800" dirty="0" smtClean="0"/>
              <a:t>a rozveselte ty družičky.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04111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09"/>
    </mc:Choice>
    <mc:Fallback xmlns="">
      <p:transition spd="slow" advTm="12909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1440939"/>
            <a:ext cx="45365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Zahrajte mě na cimbále,</a:t>
            </a:r>
          </a:p>
          <a:p>
            <a:pPr algn="ctr"/>
            <a:r>
              <a:rPr lang="cs-CZ" sz="2800" dirty="0" smtClean="0"/>
              <a:t>zahrajte mě na cimbále.</a:t>
            </a:r>
          </a:p>
          <a:p>
            <a:pPr algn="ctr"/>
            <a:r>
              <a:rPr lang="cs-CZ" sz="2800" dirty="0" smtClean="0"/>
              <a:t>Ať </a:t>
            </a:r>
            <a:r>
              <a:rPr lang="cs-CZ" sz="2800" dirty="0" err="1" smtClean="0"/>
              <a:t>moja</a:t>
            </a:r>
            <a:r>
              <a:rPr lang="cs-CZ" sz="2800" dirty="0" smtClean="0"/>
              <a:t> milá veselá je,</a:t>
            </a:r>
          </a:p>
          <a:p>
            <a:pPr algn="ctr"/>
            <a:r>
              <a:rPr lang="cs-CZ" sz="2800" dirty="0" smtClean="0"/>
              <a:t>ať </a:t>
            </a:r>
            <a:r>
              <a:rPr lang="cs-CZ" sz="2800" dirty="0" err="1" smtClean="0"/>
              <a:t>moja</a:t>
            </a:r>
            <a:r>
              <a:rPr lang="cs-CZ" sz="2800" dirty="0" smtClean="0"/>
              <a:t> milá veselá je.</a:t>
            </a:r>
            <a:endParaRPr lang="cs-CZ" sz="28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861048"/>
            <a:ext cx="3835400" cy="208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439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199"/>
    </mc:Choice>
    <mc:Fallback xmlns="">
      <p:transition spd="slow" advTm="13199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5896" y="1340768"/>
            <a:ext cx="45365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Zahrajte mě na tu basu,</a:t>
            </a:r>
          </a:p>
          <a:p>
            <a:pPr algn="ctr"/>
            <a:r>
              <a:rPr lang="cs-CZ" sz="2800" dirty="0" smtClean="0"/>
              <a:t>zahrajte mě na tu basu,</a:t>
            </a:r>
          </a:p>
          <a:p>
            <a:pPr algn="ctr"/>
            <a:r>
              <a:rPr lang="cs-CZ" sz="2800" dirty="0"/>
              <a:t>a</a:t>
            </a:r>
            <a:r>
              <a:rPr lang="cs-CZ" sz="2800" dirty="0" smtClean="0"/>
              <a:t> rozveselte všecku chasu</a:t>
            </a:r>
          </a:p>
          <a:p>
            <a:pPr algn="ctr"/>
            <a:r>
              <a:rPr lang="cs-CZ" sz="2800" dirty="0" smtClean="0"/>
              <a:t>a rozveselte všecku chasu.</a:t>
            </a:r>
            <a:endParaRPr lang="cs-CZ" sz="2800" dirty="0"/>
          </a:p>
        </p:txBody>
      </p:sp>
      <p:pic>
        <p:nvPicPr>
          <p:cNvPr id="3074" name="Picture 2" descr="C:\Users\Admin\AppData\Local\Microsoft\Windows\Temporary Internet Files\Content.IE5\YNIH6G2N\MC9003906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084147"/>
            <a:ext cx="2653786" cy="5773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616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85"/>
    </mc:Choice>
    <mc:Fallback xmlns="">
      <p:transition spd="slow" advTm="13385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124744"/>
            <a:ext cx="45365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Zahrajte mě </a:t>
            </a:r>
            <a:r>
              <a:rPr lang="cs-CZ" sz="2800" dirty="0" err="1" smtClean="0"/>
              <a:t>všeci</a:t>
            </a:r>
            <a:r>
              <a:rPr lang="cs-CZ" sz="2800" dirty="0" smtClean="0"/>
              <a:t> spolu,</a:t>
            </a:r>
          </a:p>
          <a:p>
            <a:pPr algn="ctr"/>
            <a:r>
              <a:rPr lang="cs-CZ" sz="2800" dirty="0" smtClean="0"/>
              <a:t>zahrajte mě </a:t>
            </a:r>
            <a:r>
              <a:rPr lang="cs-CZ" sz="2800" dirty="0" err="1" smtClean="0"/>
              <a:t>všeci</a:t>
            </a:r>
            <a:r>
              <a:rPr lang="cs-CZ" sz="2800" dirty="0" smtClean="0"/>
              <a:t> spolu.</a:t>
            </a:r>
          </a:p>
          <a:p>
            <a:pPr algn="ctr"/>
            <a:r>
              <a:rPr lang="cs-CZ" sz="2800" dirty="0" smtClean="0"/>
              <a:t>A vyprovoďte mě až domů</a:t>
            </a:r>
          </a:p>
          <a:p>
            <a:pPr algn="ctr"/>
            <a:r>
              <a:rPr lang="cs-CZ" sz="2800" dirty="0" smtClean="0"/>
              <a:t>a vyprovoďte mě až domů.</a:t>
            </a:r>
            <a:endParaRPr lang="cs-CZ" sz="2800" dirty="0"/>
          </a:p>
        </p:txBody>
      </p:sp>
      <p:pic>
        <p:nvPicPr>
          <p:cNvPr id="4098" name="Picture 2" descr="C:\Users\Admin\AppData\Local\Microsoft\Windows\Temporary Internet Files\Content.IE5\2SO1PUA1\MC90043543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86961"/>
            <a:ext cx="3783951" cy="408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395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51"/>
    </mc:Choice>
    <mc:Fallback xmlns="">
      <p:transition spd="slow" advTm="18651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5224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Reference:</a:t>
            </a:r>
          </a:p>
          <a:p>
            <a:endParaRPr lang="cs-CZ" dirty="0" smtClean="0"/>
          </a:p>
          <a:p>
            <a:r>
              <a:rPr lang="cs-CZ" dirty="0" smtClean="0"/>
              <a:t>Cimbál:</a:t>
            </a:r>
            <a:endParaRPr lang="cs-CZ" dirty="0"/>
          </a:p>
          <a:p>
            <a:r>
              <a:rPr lang="cs-CZ" dirty="0" smtClean="0"/>
              <a:t>GEBRUIKER:ARENT</a:t>
            </a:r>
            <a:r>
              <a:rPr lang="cs-CZ" dirty="0"/>
              <a:t>. </a:t>
            </a:r>
            <a:r>
              <a:rPr lang="cs-CZ" dirty="0" err="1"/>
              <a:t>BuikCymbaal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2011-11-15]. Dostupné z: http://cs.wikipedia.org/wiki/Soubor:BuikCymbaal.jpg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Ostatní obrázky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270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Muzikanti co děláte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Muzikanti co děláte</dc:title>
  <dc:creator>Admin</dc:creator>
  <cp:lastModifiedBy>Admin</cp:lastModifiedBy>
  <cp:revision>10</cp:revision>
  <dcterms:created xsi:type="dcterms:W3CDTF">2011-11-27T17:54:23Z</dcterms:created>
  <dcterms:modified xsi:type="dcterms:W3CDTF">2012-05-23T14:09:43Z</dcterms:modified>
</cp:coreProperties>
</file>