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974A96-241B-460D-8DE9-CC55E039C95E}" type="datetimeFigureOut">
              <a:rPr lang="cs-CZ" smtClean="0"/>
              <a:t>23.5.2012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5654BA-B477-4DEA-A022-56C12DA4A2A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3. ročníku. Žáci si jejím prostřednictvím osvojí píseň Není nutno autorské dvojice Uhlíř - Svěrák. Prezentace podporuje proces zapamatování si textu písně a je časovaná na píseň z CD 20 let písniček z pořadu hodina zpěvu, vydaného v roce 2007 Universal Music s.r.o.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39343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 nutno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10/2011</a:t>
                      </a:r>
                    </a:p>
                    <a:p>
                      <a:r>
                        <a:rPr lang="cs-CZ" smtClean="0"/>
                        <a:t>12.3.2012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Umělé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Hudba: Jaroslav Uhlíř</a:t>
            </a:r>
          </a:p>
          <a:p>
            <a:r>
              <a:rPr lang="cs-CZ" dirty="0" smtClean="0"/>
              <a:t>Text: Zdeněk Svěrák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Není nutno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34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7"/>
    </mc:Choice>
    <mc:Fallback xmlns="">
      <p:transition spd="slow" advTm="3457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Není nutno, není nutno, aby bylo přímo veselo.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Admin\AppData\Local\Microsoft\Windows\Temporary Internet Files\Content.IE5\2SO1PUA1\MC9003432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931535" cy="42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17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53"/>
    </mc:Choice>
    <mc:Fallback xmlns="">
      <p:transition spd="slow" advTm="7053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Hlavně nesmí býti smutno, natož aby se brečelo.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Admin\AppData\Local\Microsoft\Windows\Temporary Internet Files\Content.IE5\8D0HH1OP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841848" cy="284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63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82"/>
    </mc:Choice>
    <mc:Fallback xmlns="">
      <p:transition spd="slow" advTm="9182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sz="4000" dirty="0" smtClean="0"/>
              <a:t>Chceš-li, trap se, že ti v kapse zlaté mince nechřestí,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UC8HTRPW\MC9004403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10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98"/>
    </mc:Choice>
    <mc:Fallback xmlns="">
      <p:transition spd="slow" advTm="8698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/>
              <a:t>n</a:t>
            </a:r>
            <a:r>
              <a:rPr lang="cs-CZ" sz="4000" dirty="0" smtClean="0"/>
              <a:t>emít žádné kamarády, tomu já říkám neštěstí.</a:t>
            </a:r>
            <a:endParaRPr lang="cs-CZ" dirty="0"/>
          </a:p>
        </p:txBody>
      </p:sp>
      <p:pic>
        <p:nvPicPr>
          <p:cNvPr id="4100" name="Picture 4" descr="C:\Users\Admin\AppData\Local\Microsoft\Windows\Temporary Internet Files\Content.IE5\3JW77KH9\MC9004296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12776"/>
            <a:ext cx="3151386" cy="311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2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5"/>
    </mc:Choice>
    <mc:Fallback xmlns="">
      <p:transition spd="slow" advTm="7635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Nemít prachy…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NEVADÍ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YV7DYQZH\MC900352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486318" cy="287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154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07"/>
    </mc:Choice>
    <mc:Fallback xmlns="">
      <p:transition spd="slow" advTm="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Nemít srdce…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VADÍ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GFW63OJB\MC900347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3744416" cy="344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283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0"/>
    </mc:Choice>
    <mc:Fallback xmlns="">
      <p:transition spd="slow" advTm="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Zažít krachy…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NEVADÍ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9SPDN1MJ\MC900056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4142416" cy="328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9492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6"/>
    </mc:Choice>
    <mc:Fallback xmlns="">
      <p:transition spd="slow" advTm="5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Zažít nudu,…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 </a:t>
            </a:r>
            <a:r>
              <a:rPr lang="cs-CZ" dirty="0" smtClean="0"/>
              <a:t>TO VADÍ, TO VADÍ.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3573016"/>
            <a:ext cx="11521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jó</a:t>
            </a:r>
            <a:endParaRPr lang="cs-CZ" sz="4400" dirty="0"/>
          </a:p>
        </p:txBody>
      </p:sp>
      <p:pic>
        <p:nvPicPr>
          <p:cNvPr id="8194" name="Picture 2" descr="C:\Users\Admin\AppData\Local\Microsoft\Windows\Temporary Internet Files\Content.IE5\00IR9TX9\MC9000197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808157"/>
            <a:ext cx="4323030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807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40"/>
    </mc:Choice>
    <mc:Fallback xmlns="">
      <p:transition spd="slow" advTm="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Není nutno, není nutno, aby bylo přímo veselo.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4" descr="C:\Users\Admin\AppData\Local\Microsoft\Windows\Temporary Internet Files\Content.IE5\2SO1PUA1\MC9003432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931535" cy="42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41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8"/>
    </mc:Choice>
    <mc:Fallback xmlns="">
      <p:transition spd="slow" advTm="5578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Hlavně nesmí býti smutno, natož aby se brečelo.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Users\Admin\AppData\Local\Microsoft\Windows\Temporary Internet Files\Content.IE5\8D0HH1OP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841848" cy="284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34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9"/>
    </mc:Choice>
    <mc:Fallback xmlns="">
      <p:transition spd="slow" advTm="5299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Není nutno, není nutno, aby bylo přímo veselo.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4" descr="C:\Users\Admin\AppData\Local\Microsoft\Windows\Temporary Internet Files\Content.IE5\2SO1PUA1\MC9003432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931535" cy="42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81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6"/>
    </mc:Choice>
    <mc:Fallback xmlns="">
      <p:transition spd="slow" advTm="4916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Hlavně nesmí býti smutno, natož aby se brečelo.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5" descr="C:\Users\Admin\AppData\Local\Microsoft\Windows\Temporary Internet Files\Content.IE5\8D0HH1OP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841848" cy="284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451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66"/>
    </mc:Choice>
    <mc:Fallback xmlns="">
      <p:transition spd="slow" advTm="14366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Není nutno, není nutno, aby bylo přímo veselo.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4" descr="C:\Users\Admin\AppData\Local\Microsoft\Windows\Temporary Internet Files\Content.IE5\2SO1PUA1\MC9003432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931535" cy="42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51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6"/>
    </mc:Choice>
    <mc:Fallback xmlns="">
      <p:transition spd="slow" advTm="5856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1844824"/>
            <a:ext cx="3694114" cy="21630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Hlavně nesmí býti smutno, natož aby se brečelo.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Users\Admin\AppData\Local\Microsoft\Windows\Temporary Internet Files\Content.IE5\8D0HH1OP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841848" cy="284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41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29"/>
    </mc:Choice>
    <mc:Fallback xmlns="">
      <p:transition spd="slow" advTm="7029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1.4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130</TotalTime>
  <Words>254</Words>
  <Application>Microsoft Office PowerPoint</Application>
  <PresentationFormat>Předvádění na obrazovce (4:3)</PresentationFormat>
  <Paragraphs>41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Není nutno</vt:lpstr>
      <vt:lpstr>Prezentace aplikace PowerPoint</vt:lpstr>
      <vt:lpstr>Prezentace aplikace PowerPoint</vt:lpstr>
      <vt:lpstr>Prezentace aplikace PowerPoint</vt:lpstr>
      <vt:lpstr>Prezentace aplikace PowerPoint</vt:lpstr>
      <vt:lpstr>NEVADÍ</vt:lpstr>
      <vt:lpstr>VADÍ</vt:lpstr>
      <vt:lpstr>NEVADÍ</vt:lpstr>
      <vt:lpstr> TO VADÍ, TO VADÍ.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Není nutno</dc:title>
  <dc:creator>Admin</dc:creator>
  <cp:lastModifiedBy>Admin</cp:lastModifiedBy>
  <cp:revision>15</cp:revision>
  <dcterms:created xsi:type="dcterms:W3CDTF">2011-10-14T12:52:59Z</dcterms:created>
  <dcterms:modified xsi:type="dcterms:W3CDTF">2012-05-23T14:12:22Z</dcterms:modified>
</cp:coreProperties>
</file>