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D399D2-486E-4185-A722-90E4B1F8971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356800-70A2-4D3C-B4FB-3C44DDCE69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4011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http://www.gify.nou.cz/snehulak.htm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356800-70A2-4D3C-B4FB-3C44DDCE69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2608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http://www.gify.nou.cz/snehulak.htm , 29.11.2011</a:t>
            </a:r>
          </a:p>
          <a:p>
            <a:r>
              <a:rPr lang="cs-CZ" dirty="0" smtClean="0"/>
              <a:t>http://www.gify.nou.cz/b2_dvereokna.htm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356800-70A2-4D3C-B4FB-3C44DDCE69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0799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http://www.gify.nou.cz/snehulak.htm , 29.11.2011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356800-70A2-4D3C-B4FB-3C44DDCE697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783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24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715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517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74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814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795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263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3932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230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533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136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7FA622-B4F1-4507-851D-5EF204505C9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CC731-B75C-4367-8AB7-86C6AC25C8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05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764704"/>
            <a:ext cx="62646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výuku hudební výchovy ve 2. ročníku. Žáci si jejím prostřednictvím osvojí píseň Sněhulák od Viktora </a:t>
            </a:r>
            <a:r>
              <a:rPr lang="cs-CZ" dirty="0" err="1" smtClean="0"/>
              <a:t>Kalabise</a:t>
            </a:r>
            <a:r>
              <a:rPr lang="cs-CZ" dirty="0" smtClean="0"/>
              <a:t> a Václava Čtvrtka. Prezentace obsahuje animace, podporuje proces zapamatování si textu písně, seznamuje s hudebním znakem repetice.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415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"/>
    </mc:Choice>
    <mc:Fallback xmlns="">
      <p:transition spd="slow" advTm="59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8612665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Sněhulák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11/2011</a:t>
                      </a:r>
                    </a:p>
                    <a:p>
                      <a:r>
                        <a:rPr lang="cs-CZ" smtClean="0"/>
                        <a:t>24.1.2012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Umělé písně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Hudba: Viktor </a:t>
            </a:r>
            <a:r>
              <a:rPr lang="cs-CZ" dirty="0" err="1" smtClean="0"/>
              <a:t>Kalabis</a:t>
            </a:r>
            <a:endParaRPr lang="cs-CZ" dirty="0" smtClean="0"/>
          </a:p>
          <a:p>
            <a:r>
              <a:rPr lang="cs-CZ" dirty="0" smtClean="0"/>
              <a:t>Slova: Václav Čtvrtek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92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140968"/>
            <a:ext cx="1670129" cy="283921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9712" y="548680"/>
            <a:ext cx="3682752" cy="4691063"/>
          </a:xfrm>
        </p:spPr>
        <p:txBody>
          <a:bodyPr>
            <a:normAutofit/>
          </a:bodyPr>
          <a:lstStyle/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Postavil jsem sněhuláka na stráni,</a:t>
            </a:r>
          </a:p>
          <a:p>
            <a:pPr algn="ctr"/>
            <a:r>
              <a:rPr lang="cs-CZ" sz="2400" dirty="0" smtClean="0"/>
              <a:t>aby hlídal krajáč mléka k snídani.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|:Stojí tam, jako pán </a:t>
            </a:r>
          </a:p>
          <a:p>
            <a:pPr algn="ctr"/>
            <a:r>
              <a:rPr lang="cs-CZ" sz="2400" dirty="0" smtClean="0"/>
              <a:t>a já musím hlídat sám:|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0159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916832"/>
            <a:ext cx="2630593" cy="335870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4008" y="476672"/>
            <a:ext cx="3538736" cy="4691063"/>
          </a:xfrm>
        </p:spPr>
        <p:txBody>
          <a:bodyPr>
            <a:normAutofit/>
          </a:bodyPr>
          <a:lstStyle/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Postavil jsem sněhuláka na ledu,</a:t>
            </a:r>
          </a:p>
          <a:p>
            <a:pPr algn="ctr"/>
            <a:r>
              <a:rPr lang="cs-CZ" sz="2400" dirty="0" smtClean="0"/>
              <a:t>Aby hlídal kousek masa k obědu.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|:Stojí tam, jako pán </a:t>
            </a:r>
          </a:p>
          <a:p>
            <a:pPr algn="ctr"/>
            <a:r>
              <a:rPr lang="cs-CZ" sz="2400" dirty="0" smtClean="0"/>
              <a:t>a já musím hlídat sám:|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51588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7262" y="2621756"/>
            <a:ext cx="1309887" cy="188736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548680"/>
            <a:ext cx="3466728" cy="4691063"/>
          </a:xfrm>
        </p:spPr>
        <p:txBody>
          <a:bodyPr>
            <a:normAutofit/>
          </a:bodyPr>
          <a:lstStyle/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Postavil jsem sněhuláka u dveří,</a:t>
            </a:r>
          </a:p>
          <a:p>
            <a:pPr algn="ctr"/>
            <a:r>
              <a:rPr lang="cs-CZ" sz="2400" dirty="0" smtClean="0"/>
              <a:t>Aby hlídal krajíc chleba k večeři.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|:Stojí tam, jako pán </a:t>
            </a:r>
          </a:p>
          <a:p>
            <a:pPr algn="ctr"/>
            <a:r>
              <a:rPr lang="cs-CZ" sz="2400" dirty="0" smtClean="0"/>
              <a:t>a já musím hlídat sám:|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556792"/>
            <a:ext cx="2190858" cy="3599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06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8"/>
            <a:ext cx="3689137" cy="320573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148064" y="404664"/>
            <a:ext cx="3394720" cy="4691063"/>
          </a:xfrm>
        </p:spPr>
        <p:txBody>
          <a:bodyPr>
            <a:normAutofit/>
          </a:bodyPr>
          <a:lstStyle/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Na jaře ho teplé slunko rozlilo,</a:t>
            </a:r>
          </a:p>
          <a:p>
            <a:pPr algn="ctr"/>
            <a:r>
              <a:rPr lang="cs-CZ" sz="2400" dirty="0" smtClean="0"/>
              <a:t>škoda proto sněhuláka nebylo.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|:Však jen stál, jako pán </a:t>
            </a:r>
          </a:p>
          <a:p>
            <a:pPr algn="ctr"/>
            <a:r>
              <a:rPr lang="cs-CZ" sz="2400" dirty="0" smtClean="0"/>
              <a:t>a já musel hlídat sám:|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91110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71287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Reference:</a:t>
            </a:r>
          </a:p>
          <a:p>
            <a:endParaRPr lang="cs-CZ" dirty="0" smtClean="0"/>
          </a:p>
          <a:p>
            <a:r>
              <a:rPr lang="cs-CZ" dirty="0"/>
              <a:t>http://</a:t>
            </a:r>
            <a:r>
              <a:rPr lang="cs-CZ" dirty="0" smtClean="0"/>
              <a:t>www.gify.nou.cz/snehulak.htm, online </a:t>
            </a:r>
            <a:r>
              <a:rPr lang="en-US" dirty="0" smtClean="0"/>
              <a:t>[</a:t>
            </a:r>
            <a:r>
              <a:rPr lang="cs-CZ" dirty="0" smtClean="0"/>
              <a:t>29.11.2011</a:t>
            </a:r>
            <a:r>
              <a:rPr lang="en-US" dirty="0" smtClean="0"/>
              <a:t>]</a:t>
            </a:r>
            <a:endParaRPr lang="cs-CZ" dirty="0"/>
          </a:p>
          <a:p>
            <a:r>
              <a:rPr lang="cs-CZ" dirty="0"/>
              <a:t>http://</a:t>
            </a:r>
            <a:r>
              <a:rPr lang="cs-CZ" dirty="0" smtClean="0"/>
              <a:t>www.gify.nou.cz/b2_dvereokna.htm, </a:t>
            </a:r>
            <a:r>
              <a:rPr lang="en-US" dirty="0" smtClean="0"/>
              <a:t>online [</a:t>
            </a:r>
            <a:r>
              <a:rPr lang="cs-CZ" dirty="0" smtClean="0"/>
              <a:t>29.11.2011</a:t>
            </a:r>
            <a:r>
              <a:rPr lang="en-US" dirty="0" smtClean="0"/>
              <a:t>]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72789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236</Words>
  <Application>Microsoft Office PowerPoint</Application>
  <PresentationFormat>Předvádění na obrazovce (4:3)</PresentationFormat>
  <Paragraphs>65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Sněhulák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Postavil jsem sněhuláka</dc:title>
  <dc:creator>Admin</dc:creator>
  <cp:lastModifiedBy>Admin</cp:lastModifiedBy>
  <cp:revision>8</cp:revision>
  <dcterms:created xsi:type="dcterms:W3CDTF">2011-11-27T07:02:58Z</dcterms:created>
  <dcterms:modified xsi:type="dcterms:W3CDTF">2012-05-21T15:56:47Z</dcterms:modified>
</cp:coreProperties>
</file>