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60" r:id="rId7"/>
    <p:sldId id="265" r:id="rId8"/>
    <p:sldId id="259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801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508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614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133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19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829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098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051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166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175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937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0D3250-E925-4161-A5DF-D9C3CC1DB4CB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8BA44-3900-4C9F-9E56-2DA34A24E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6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64704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 1. ročníku. Žáci si jejím prostřednictvím osvojí lidovou píseň Střelil táta </a:t>
            </a:r>
            <a:r>
              <a:rPr lang="en-US" dirty="0" err="1" smtClean="0"/>
              <a:t>sojku</a:t>
            </a:r>
            <a:r>
              <a:rPr lang="cs-CZ" dirty="0" smtClean="0"/>
              <a:t>. Prezentace podporuje proces zapamatování si textu písně.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"/>
    </mc:Choice>
    <mc:Fallback xmlns="">
      <p:transition spd="slow" advTm="5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565971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Střelil</a:t>
                      </a:r>
                      <a:r>
                        <a:rPr lang="cs-CZ" baseline="0" dirty="0" smtClean="0"/>
                        <a:t> táta sojku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smtClean="0"/>
                        <a:t>23.4.2012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STŘELIL TÁTA SOJKU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21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157000"/>
            <a:ext cx="7715200" cy="4018458"/>
          </a:xfrm>
        </p:spPr>
        <p:txBody>
          <a:bodyPr>
            <a:normAutofit/>
          </a:bodyPr>
          <a:lstStyle/>
          <a:p>
            <a:r>
              <a:rPr lang="cs-CZ" dirty="0" smtClean="0"/>
              <a:t>Střelil táta sojku, </a:t>
            </a:r>
            <a:br>
              <a:rPr lang="cs-CZ" dirty="0" smtClean="0"/>
            </a:br>
            <a:r>
              <a:rPr lang="cs-CZ" dirty="0" smtClean="0"/>
              <a:t>střelila máma taky, </a:t>
            </a:r>
            <a:br>
              <a:rPr lang="cs-CZ" dirty="0" smtClean="0"/>
            </a:br>
            <a:r>
              <a:rPr lang="cs-CZ" dirty="0" smtClean="0"/>
              <a:t>střelil táta, střelila máma, </a:t>
            </a:r>
            <a:br>
              <a:rPr lang="cs-CZ" dirty="0" smtClean="0"/>
            </a:br>
            <a:r>
              <a:rPr lang="cs-CZ" dirty="0" smtClean="0"/>
              <a:t>střelily všechny děti. </a:t>
            </a:r>
            <a:br>
              <a:rPr lang="cs-CZ" dirty="0" smtClean="0"/>
            </a:br>
            <a:r>
              <a:rPr lang="cs-CZ" dirty="0" smtClean="0"/>
              <a:t>Sojka neuletí.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8MEDROC4\MM90004650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056"/>
            <a:ext cx="2730253" cy="251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13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25354"/>
            <a:ext cx="7715200" cy="4018458"/>
          </a:xfrm>
        </p:spPr>
        <p:txBody>
          <a:bodyPr>
            <a:normAutofit/>
          </a:bodyPr>
          <a:lstStyle/>
          <a:p>
            <a:r>
              <a:rPr lang="cs-CZ" dirty="0" smtClean="0"/>
              <a:t>Škubal táta sojku, </a:t>
            </a:r>
            <a:br>
              <a:rPr lang="cs-CZ" dirty="0" smtClean="0"/>
            </a:br>
            <a:r>
              <a:rPr lang="cs-CZ" dirty="0" smtClean="0"/>
              <a:t>škubala máma taky, </a:t>
            </a:r>
            <a:br>
              <a:rPr lang="cs-CZ" dirty="0" smtClean="0"/>
            </a:br>
            <a:r>
              <a:rPr lang="cs-CZ" dirty="0" smtClean="0"/>
              <a:t>škubal táta, škubala máma, </a:t>
            </a:r>
            <a:br>
              <a:rPr lang="cs-CZ" dirty="0" smtClean="0"/>
            </a:br>
            <a:r>
              <a:rPr lang="cs-CZ" dirty="0" smtClean="0"/>
              <a:t>škubaly všechny děti. </a:t>
            </a:r>
            <a:br>
              <a:rPr lang="cs-CZ" dirty="0" smtClean="0"/>
            </a:br>
            <a:r>
              <a:rPr lang="cs-CZ" dirty="0" smtClean="0"/>
              <a:t>Sojka neuletí.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F2TH9RZ9\MC900343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6732">
            <a:off x="4860032" y="2326887"/>
            <a:ext cx="3744416" cy="453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72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204864"/>
            <a:ext cx="7715200" cy="4018458"/>
          </a:xfrm>
        </p:spPr>
        <p:txBody>
          <a:bodyPr>
            <a:normAutofit/>
          </a:bodyPr>
          <a:lstStyle/>
          <a:p>
            <a:r>
              <a:rPr lang="cs-CZ" dirty="0" smtClean="0"/>
              <a:t>Solil táta sojku, </a:t>
            </a:r>
            <a:br>
              <a:rPr lang="cs-CZ" dirty="0" smtClean="0"/>
            </a:br>
            <a:r>
              <a:rPr lang="cs-CZ" dirty="0" smtClean="0"/>
              <a:t>solila máma taky, </a:t>
            </a:r>
            <a:br>
              <a:rPr lang="cs-CZ" dirty="0" smtClean="0"/>
            </a:br>
            <a:r>
              <a:rPr lang="cs-CZ" dirty="0" smtClean="0"/>
              <a:t>solil táta, solila máma, </a:t>
            </a:r>
            <a:br>
              <a:rPr lang="cs-CZ" dirty="0" smtClean="0"/>
            </a:br>
            <a:r>
              <a:rPr lang="cs-CZ" dirty="0" smtClean="0"/>
              <a:t>solily všechny děti. </a:t>
            </a:r>
            <a:br>
              <a:rPr lang="cs-CZ" dirty="0" smtClean="0"/>
            </a:br>
            <a:r>
              <a:rPr lang="cs-CZ" dirty="0" smtClean="0"/>
              <a:t>Sojka neuletí.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K0O7W0UI\MM9003543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2167249" cy="223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405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620688"/>
            <a:ext cx="7715200" cy="4018458"/>
          </a:xfrm>
        </p:spPr>
        <p:txBody>
          <a:bodyPr>
            <a:normAutofit/>
          </a:bodyPr>
          <a:lstStyle/>
          <a:p>
            <a:r>
              <a:rPr lang="cs-CZ" dirty="0" smtClean="0"/>
              <a:t>Vařil táta sojku, </a:t>
            </a:r>
            <a:br>
              <a:rPr lang="cs-CZ" dirty="0" smtClean="0"/>
            </a:br>
            <a:r>
              <a:rPr lang="cs-CZ" dirty="0" smtClean="0"/>
              <a:t>vařila máma taky, </a:t>
            </a:r>
            <a:br>
              <a:rPr lang="cs-CZ" dirty="0" smtClean="0"/>
            </a:br>
            <a:r>
              <a:rPr lang="cs-CZ" dirty="0" smtClean="0"/>
              <a:t>vařil táta, vařila máma, </a:t>
            </a:r>
            <a:br>
              <a:rPr lang="cs-CZ" dirty="0" smtClean="0"/>
            </a:br>
            <a:r>
              <a:rPr lang="cs-CZ" dirty="0" smtClean="0"/>
              <a:t>vařily všechny děti. </a:t>
            </a:r>
            <a:br>
              <a:rPr lang="cs-CZ" dirty="0" smtClean="0"/>
            </a:br>
            <a:r>
              <a:rPr lang="cs-CZ" dirty="0" smtClean="0"/>
              <a:t>Sojka neuletí.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N3HVAW7I\MC9004363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49080"/>
            <a:ext cx="3226668" cy="322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780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88640"/>
            <a:ext cx="7715200" cy="4018458"/>
          </a:xfrm>
        </p:spPr>
        <p:txBody>
          <a:bodyPr>
            <a:normAutofit/>
          </a:bodyPr>
          <a:lstStyle/>
          <a:p>
            <a:r>
              <a:rPr lang="cs-CZ" dirty="0" smtClean="0"/>
              <a:t>Krájel táta sojku, </a:t>
            </a:r>
            <a:br>
              <a:rPr lang="cs-CZ" dirty="0" smtClean="0"/>
            </a:br>
            <a:r>
              <a:rPr lang="cs-CZ" dirty="0" smtClean="0"/>
              <a:t>krájela máma taky, </a:t>
            </a:r>
            <a:br>
              <a:rPr lang="cs-CZ" dirty="0" smtClean="0"/>
            </a:br>
            <a:r>
              <a:rPr lang="cs-CZ" dirty="0" smtClean="0"/>
              <a:t>krájel táta, krájela máma, </a:t>
            </a:r>
            <a:br>
              <a:rPr lang="cs-CZ" dirty="0" smtClean="0"/>
            </a:br>
            <a:r>
              <a:rPr lang="cs-CZ" dirty="0" smtClean="0"/>
              <a:t>krájely všechny děti. </a:t>
            </a:r>
            <a:br>
              <a:rPr lang="cs-CZ" dirty="0" smtClean="0"/>
            </a:br>
            <a:r>
              <a:rPr lang="cs-CZ" dirty="0" smtClean="0"/>
              <a:t>Sojka neuletí.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UC8HTRPW\MC900097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9040"/>
            <a:ext cx="3381512" cy="268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12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6319" y="2238491"/>
            <a:ext cx="7715200" cy="4018458"/>
          </a:xfrm>
        </p:spPr>
        <p:txBody>
          <a:bodyPr>
            <a:normAutofit/>
          </a:bodyPr>
          <a:lstStyle/>
          <a:p>
            <a:r>
              <a:rPr lang="cs-CZ" dirty="0" smtClean="0"/>
              <a:t>Jedl táta sojku, </a:t>
            </a:r>
            <a:br>
              <a:rPr lang="cs-CZ" dirty="0" smtClean="0"/>
            </a:br>
            <a:r>
              <a:rPr lang="cs-CZ" dirty="0" smtClean="0"/>
              <a:t>jedla máma taky, </a:t>
            </a:r>
            <a:br>
              <a:rPr lang="cs-CZ" dirty="0" smtClean="0"/>
            </a:br>
            <a:r>
              <a:rPr lang="cs-CZ" dirty="0" smtClean="0"/>
              <a:t>jedl táta, jedla máma, </a:t>
            </a:r>
            <a:br>
              <a:rPr lang="cs-CZ" dirty="0" smtClean="0"/>
            </a:br>
            <a:r>
              <a:rPr lang="cs-CZ" dirty="0" smtClean="0"/>
              <a:t>jedly všechny děti. </a:t>
            </a:r>
            <a:br>
              <a:rPr lang="cs-CZ" dirty="0" smtClean="0"/>
            </a:br>
            <a:r>
              <a:rPr lang="cs-CZ" dirty="0" smtClean="0"/>
              <a:t>Sojka neuletí.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S7687CZ2\MC900344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842" y="548680"/>
            <a:ext cx="308138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96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119</Words>
  <Application>Microsoft Office PowerPoint</Application>
  <PresentationFormat>Předvádění na obrazovce (4:3)</PresentationFormat>
  <Paragraphs>27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STŘELIL TÁTA SOJKU</vt:lpstr>
      <vt:lpstr>Střelil táta sojku,  střelila máma taky,  střelil táta, střelila máma,  střelily všechny děti.  Sojka neuletí.</vt:lpstr>
      <vt:lpstr>Škubal táta sojku,  škubala máma taky,  škubal táta, škubala máma,  škubaly všechny děti.  Sojka neuletí.</vt:lpstr>
      <vt:lpstr>Solil táta sojku,  solila máma taky,  solil táta, solila máma,  solily všechny děti.  Sojka neuletí.</vt:lpstr>
      <vt:lpstr>Vařil táta sojku,  vařila máma taky,  vařil táta, vařila máma,  vařily všechny děti.  Sojka neuletí.</vt:lpstr>
      <vt:lpstr>Krájel táta sojku,  krájela máma taky,  krájel táta, krájela máma,  krájely všechny děti.  Sojka neuletí.</vt:lpstr>
      <vt:lpstr>Jedl táta sojku,  jedla máma taky,  jedl táta, jedla máma,  jedly všechny děti.  Sojka neuletí.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STŘELIL TÁTA SOJKU</dc:title>
  <dc:creator>Admin</dc:creator>
  <cp:lastModifiedBy>Admin</cp:lastModifiedBy>
  <cp:revision>8</cp:revision>
  <dcterms:created xsi:type="dcterms:W3CDTF">2012-04-16T19:33:02Z</dcterms:created>
  <dcterms:modified xsi:type="dcterms:W3CDTF">2012-05-23T14:13:42Z</dcterms:modified>
</cp:coreProperties>
</file>