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  <p:sldId id="259" r:id="rId5"/>
    <p:sldId id="260" r:id="rId6"/>
    <p:sldId id="261" r:id="rId7"/>
    <p:sldId id="262" r:id="rId8"/>
    <p:sldId id="269" r:id="rId9"/>
    <p:sldId id="264" r:id="rId10"/>
    <p:sldId id="265" r:id="rId11"/>
    <p:sldId id="266" r:id="rId12"/>
    <p:sldId id="267" r:id="rId13"/>
    <p:sldId id="268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8" autoAdjust="0"/>
    <p:restoredTop sz="94610" autoAdjust="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346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043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113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085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226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455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7981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798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2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568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907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935483-EEDB-46BD-9DEA-CF66D07C5FF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3684FA-18D0-4FEC-B262-179686A67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764704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 1. ročníku. Žáci si jejím prostřednictvím osvojí lidovou píseň Čí je děvče. Prezentace obsahuje animace, podporuje proces zapamatování si textu písně.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4"/>
    </mc:Choice>
    <mc:Fallback xmlns="">
      <p:transition spd="slow" advTm="934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5190196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</a:t>
                      </a:r>
                      <a:r>
                        <a:rPr lang="cs-CZ" baseline="0" dirty="0" smtClean="0"/>
                        <a:t> je děvče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01/2012</a:t>
                      </a:r>
                    </a:p>
                    <a:p>
                      <a:r>
                        <a:rPr lang="cs-CZ" dirty="0" smtClean="0"/>
                        <a:t>28.2.2012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Lidové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"/>
    </mc:Choice>
    <mc:Fallback xmlns="">
      <p:transition spd="slow" advTm="763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Čí je děvče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49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67"/>
    </mc:Choice>
    <mc:Fallback xmlns="">
      <p:transition spd="slow" advTm="286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 je, čí je, čí je děvče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N3HVAW7I\MC9003588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99455"/>
            <a:ext cx="3150072" cy="5171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45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0"/>
    </mc:Choice>
    <mc:Fallback xmlns="">
      <p:transition spd="slow" advTm="299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té červené </a:t>
            </a:r>
            <a:r>
              <a:rPr lang="cs-CZ" dirty="0" err="1" smtClean="0"/>
              <a:t>kacabajce</a:t>
            </a:r>
            <a:r>
              <a:rPr lang="cs-CZ" dirty="0" smtClean="0"/>
              <a:t>, 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OU4284P8\MC900432391[1].wm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187"/>
          <a:stretch/>
        </p:blipFill>
        <p:spPr bwMode="auto">
          <a:xfrm>
            <a:off x="1691680" y="1392501"/>
            <a:ext cx="5328592" cy="546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558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0"/>
    </mc:Choice>
    <mc:Fallback xmlns="">
      <p:transition spd="slow" advTm="295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 je, čí je, čí je děvče,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9SPDN1MJ\MC90040773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84293"/>
            <a:ext cx="2192759" cy="219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AE9XKLFP\MC90038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03015"/>
            <a:ext cx="165049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8MEDROC4\MC9004042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952120"/>
            <a:ext cx="1838325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5807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0"/>
    </mc:Choice>
    <mc:Fallback xmlns="">
      <p:transition spd="slow" advTm="3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děvče mý.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8D0HH1OP\MC900413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77682"/>
            <a:ext cx="4550264" cy="4896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448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0"/>
    </mc:Choice>
    <mc:Fallback xmlns="">
      <p:transition spd="slow" advTm="26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897373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proč,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63988" y="336425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nač.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208001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proč,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155679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zač,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5517232"/>
            <a:ext cx="31062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proč, a zač, a nač?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3495" y="270892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zač,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90187" y="410716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proč,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4804097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zač,</a:t>
            </a:r>
            <a:endParaRPr lang="cs-CZ" sz="2800" dirty="0"/>
          </a:p>
        </p:txBody>
      </p:sp>
      <p:pic>
        <p:nvPicPr>
          <p:cNvPr id="9219" name="Picture 3" descr="C:\Users\Admin\AppData\Local\Microsoft\Windows\Temporary Internet Files\Content.IE5\AE9XKLFP\MC9004382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14074">
            <a:off x="483964" y="3070547"/>
            <a:ext cx="3711575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Admin\AppData\Local\Microsoft\Windows\Temporary Internet Files\Content.IE5\AE9XKLFP\MC9004382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03177" flipH="1" flipV="1">
            <a:off x="5220072" y="346462"/>
            <a:ext cx="3711575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0852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91"/>
    </mc:Choice>
    <mc:Fallback xmlns="">
      <p:transition spd="slow" advTm="11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</a:t>
            </a:r>
            <a:r>
              <a:rPr lang="cs-CZ" dirty="0" err="1" smtClean="0"/>
              <a:t>dobrú</a:t>
            </a:r>
            <a:r>
              <a:rPr lang="cs-CZ" dirty="0" smtClean="0"/>
              <a:t> </a:t>
            </a:r>
            <a:r>
              <a:rPr lang="cs-CZ" dirty="0" err="1" smtClean="0"/>
              <a:t>kašu</a:t>
            </a:r>
            <a:r>
              <a:rPr lang="cs-CZ" dirty="0" smtClean="0"/>
              <a:t> vaří,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MGI1UWGT\MC900414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0499" y="2030239"/>
            <a:ext cx="4403002" cy="2797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9372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8"/>
    </mc:Choice>
    <mc:Fallback xmlns="">
      <p:transition spd="slow" advTm="2728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dobře hospodaří,</a:t>
            </a:r>
            <a:endParaRPr lang="cs-CZ" dirty="0"/>
          </a:p>
        </p:txBody>
      </p:sp>
      <p:pic>
        <p:nvPicPr>
          <p:cNvPr id="6147" name="Picture 3" descr="C:\Users\Admin\AppData\Local\Microsoft\Windows\Temporary Internet Files\Content.IE5\N3HVAW7I\MC9004160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81876"/>
            <a:ext cx="4173040" cy="5576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53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9"/>
    </mc:Choice>
    <mc:Fallback xmlns="">
      <p:transition spd="slow" advTm="2659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Admin\AppData\Local\Microsoft\Windows\Temporary Internet Files\Content.IE5\MGI1UWGT\MP9004393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676" y="284719"/>
            <a:ext cx="4365556" cy="657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</a:t>
            </a:r>
            <a:r>
              <a:rPr lang="cs-CZ" dirty="0" err="1" smtClean="0"/>
              <a:t>dobrú</a:t>
            </a:r>
            <a:r>
              <a:rPr lang="cs-CZ" dirty="0" smtClean="0"/>
              <a:t> </a:t>
            </a:r>
            <a:r>
              <a:rPr lang="cs-CZ" dirty="0" err="1" smtClean="0"/>
              <a:t>kašu</a:t>
            </a:r>
            <a:r>
              <a:rPr lang="cs-CZ" dirty="0" smtClean="0"/>
              <a:t> vaří,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2788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9"/>
    </mc:Choice>
    <mc:Fallback xmlns="">
      <p:transition spd="slow" advTm="2719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je děvče mý.</a:t>
            </a:r>
            <a:endParaRPr lang="cs-CZ" dirty="0"/>
          </a:p>
        </p:txBody>
      </p:sp>
      <p:pic>
        <p:nvPicPr>
          <p:cNvPr id="8201" name="Picture 9" descr="C:\Users\Admin\AppData\Local\Microsoft\Windows\Temporary Internet Files\Content.IE5\MGI1UWGT\MC90016063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34"/>
          <a:stretch/>
        </p:blipFill>
        <p:spPr bwMode="auto">
          <a:xfrm>
            <a:off x="2491273" y="1343512"/>
            <a:ext cx="3741473" cy="550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9407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1"/>
    </mc:Choice>
    <mc:Fallback xmlns="">
      <p:transition spd="slow" advTm="2471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897373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proč,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63988" y="336425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nač.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208001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proč,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155679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zač,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5517232"/>
            <a:ext cx="31062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proč, a zač, a nač?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3495" y="270892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zač,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90187" y="410716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proč,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4804097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zač,</a:t>
            </a:r>
            <a:endParaRPr lang="cs-CZ" sz="2800" dirty="0"/>
          </a:p>
        </p:txBody>
      </p:sp>
      <p:pic>
        <p:nvPicPr>
          <p:cNvPr id="10242" name="Picture 2" descr="C:\Users\Admin\AppData\Local\Microsoft\Windows\Temporary Internet Files\Content.IE5\8MEDROC4\MC900438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522" y="172720"/>
            <a:ext cx="3381375" cy="371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Admin\AppData\Local\Microsoft\Windows\Temporary Internet Files\Content.IE5\8MEDROC4\MC900438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193723" y="2970530"/>
            <a:ext cx="3381375" cy="371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74576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99"/>
    </mc:Choice>
    <mc:Fallback xmlns="">
      <p:transition spd="slow" advTm="121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1.7|0.6|0.7|1.3|1.3|1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1.7|0.6|0.6|1.5|1.5|1.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206</Words>
  <Application>Microsoft Office PowerPoint</Application>
  <PresentationFormat>Předvádění na obrazovce (4:3)</PresentationFormat>
  <Paragraphs>45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Čí je děvče</vt:lpstr>
      <vt:lpstr>Čí je, čí je, čí je děvče</vt:lpstr>
      <vt:lpstr>v té červené kacabajce, </vt:lpstr>
      <vt:lpstr>čí je, čí je, čí je děvče,</vt:lpstr>
      <vt:lpstr>to je děvče mý.</vt:lpstr>
      <vt:lpstr>Prezentace aplikace PowerPoint</vt:lpstr>
      <vt:lpstr>Která dobrú kašu vaří,</vt:lpstr>
      <vt:lpstr>která dobře hospodaří,</vt:lpstr>
      <vt:lpstr>která dobrú kašu vaří,</vt:lpstr>
      <vt:lpstr>to je děvče mý.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7</cp:revision>
  <dcterms:created xsi:type="dcterms:W3CDTF">2012-05-21T13:19:02Z</dcterms:created>
  <dcterms:modified xsi:type="dcterms:W3CDTF">2012-05-23T13:58:33Z</dcterms:modified>
</cp:coreProperties>
</file>