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6" r:id="rId9"/>
    <p:sldId id="261" r:id="rId10"/>
    <p:sldId id="262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DC624-DB51-4AE4-B11A-E00E024A5A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BD59A-C017-48FC-A5DA-1B8226D508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208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DC624-DB51-4AE4-B11A-E00E024A5A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BD59A-C017-48FC-A5DA-1B8226D508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976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DC624-DB51-4AE4-B11A-E00E024A5A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BD59A-C017-48FC-A5DA-1B8226D508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81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DC624-DB51-4AE4-B11A-E00E024A5A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BD59A-C017-48FC-A5DA-1B8226D508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69448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DC624-DB51-4AE4-B11A-E00E024A5A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BD59A-C017-48FC-A5DA-1B8226D508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45355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DC624-DB51-4AE4-B11A-E00E024A5A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BD59A-C017-48FC-A5DA-1B8226D508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48295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DC624-DB51-4AE4-B11A-E00E024A5A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BD59A-C017-48FC-A5DA-1B8226D508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6733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DC624-DB51-4AE4-B11A-E00E024A5A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BD59A-C017-48FC-A5DA-1B8226D508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3804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DC624-DB51-4AE4-B11A-E00E024A5A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BD59A-C017-48FC-A5DA-1B8226D508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01658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DC624-DB51-4AE4-B11A-E00E024A5A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BD59A-C017-48FC-A5DA-1B8226D508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9121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DC624-DB51-4AE4-B11A-E00E024A5A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BD59A-C017-48FC-A5DA-1B8226D508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65301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DC624-DB51-4AE4-B11A-E00E024A5A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FBD59A-C017-48FC-A5DA-1B8226D508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116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764704"/>
            <a:ext cx="64807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je určena pro výuku hudební výchovy ve  2. ročníku. Žáci si jejím prostřednictvím osvojí koledu My tři králové. Prezentace je časována na píseň z CD  Nejlepší české vánoční koledy, vydaného v roce 2003 Sony Music / Bonton s.r.o.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0415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17"/>
    </mc:Choice>
    <mc:Fallback xmlns="">
      <p:transition spd="slow" advTm="1317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1522568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My</a:t>
                      </a:r>
                      <a:r>
                        <a:rPr lang="cs-CZ" baseline="0" dirty="0" smtClean="0"/>
                        <a:t> tři králové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11/2011</a:t>
                      </a:r>
                    </a:p>
                    <a:p>
                      <a:r>
                        <a:rPr lang="cs-CZ" dirty="0" smtClean="0"/>
                        <a:t>20.12.2011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Vánoční koledy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Umění a kultura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127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0"/>
    </mc:Choice>
    <mc:Fallback xmlns="">
      <p:transition spd="slow" advTm="91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My tři králové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Koleda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3487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87"/>
    </mc:Choice>
    <mc:Fallback xmlns="">
      <p:transition spd="slow" advTm="4687"/>
    </mc:Fallback>
  </mc:AlternateContent>
  <p:timing>
    <p:tnLst>
      <p:par>
        <p:cTn id="1" dur="indefinite" restart="never" nodeType="tmRoot"/>
      </p:par>
    </p:tnLst>
  </p:timing>
  <p:extLst mod="1">
    <p:ext uri="{E180D4A7-C9FB-4DFB-919C-405C955672EB}">
      <p14:showEvtLst xmlns:p14="http://schemas.microsoft.com/office/powerpoint/2010/main">
        <p14:playEvt time="0" objId="4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My tři králové jdeme k vám:</a:t>
            </a:r>
            <a:br>
              <a:rPr lang="cs-CZ" dirty="0" smtClean="0"/>
            </a:br>
            <a:r>
              <a:rPr lang="cs-CZ" dirty="0" smtClean="0"/>
              <a:t>štěstí, zdraví, přejeme vám.</a:t>
            </a:r>
            <a:endParaRPr lang="cs-CZ" dirty="0"/>
          </a:p>
        </p:txBody>
      </p:sp>
      <p:pic>
        <p:nvPicPr>
          <p:cNvPr id="1026" name="Picture 2" descr="C:\Users\Admin\AppData\Local\Microsoft\Windows\Temporary Internet Files\Content.IE5\8D0HH1OP\MC9004323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772816"/>
            <a:ext cx="5234423" cy="439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99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72"/>
    </mc:Choice>
    <mc:Fallback xmlns="">
      <p:transition spd="slow" advTm="9672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Štěstí, zdraví, dlouhá léta,</a:t>
            </a:r>
            <a:br>
              <a:rPr lang="cs-CZ" dirty="0" smtClean="0"/>
            </a:br>
            <a:r>
              <a:rPr lang="cs-CZ" dirty="0" smtClean="0"/>
              <a:t>my jsme k vám přišli zdaleka.</a:t>
            </a:r>
            <a:endParaRPr lang="cs-CZ" dirty="0"/>
          </a:p>
        </p:txBody>
      </p:sp>
      <p:pic>
        <p:nvPicPr>
          <p:cNvPr id="2051" name="Picture 3" descr="C:\Users\Admin\AppData\Local\Microsoft\Windows\Temporary Internet Files\Content.IE5\XDF6EYBF\MC9004153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700808"/>
            <a:ext cx="6386940" cy="4294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3961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74"/>
    </mc:Choice>
    <mc:Fallback xmlns="">
      <p:transition spd="slow" advTm="9074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 daleka je cesta naše,</a:t>
            </a:r>
            <a:br>
              <a:rPr lang="cs-CZ" dirty="0" smtClean="0"/>
            </a:br>
            <a:r>
              <a:rPr lang="cs-CZ" dirty="0" smtClean="0"/>
              <a:t>do Betléma mysl naše.</a:t>
            </a:r>
            <a:endParaRPr lang="cs-CZ" dirty="0"/>
          </a:p>
        </p:txBody>
      </p:sp>
      <p:pic>
        <p:nvPicPr>
          <p:cNvPr id="3075" name="Picture 3" descr="C:\Users\Admin\AppData\Local\Microsoft\Windows\Temporary Internet Files\Content.IE5\00IR9TX9\MC9003314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556792"/>
            <a:ext cx="4100020" cy="4649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7936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47"/>
    </mc:Choice>
    <mc:Fallback xmlns="">
      <p:transition spd="slow" advTm="9147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ty, černej, stojíš vzadu,</a:t>
            </a:r>
            <a:br>
              <a:rPr lang="cs-CZ" dirty="0" smtClean="0"/>
            </a:br>
            <a:r>
              <a:rPr lang="cs-CZ" dirty="0" smtClean="0"/>
              <a:t>vystrkuješ na nás bradu.</a:t>
            </a:r>
            <a:endParaRPr lang="cs-CZ" dirty="0"/>
          </a:p>
        </p:txBody>
      </p:sp>
      <p:pic>
        <p:nvPicPr>
          <p:cNvPr id="4098" name="Picture 2" descr="C:\Users\Admin\AppData\Local\Microsoft\Windows\Temporary Internet Files\Content.IE5\S7687CZ2\MC900426112[1].wmf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2" t="6764" r="45141" b="17007"/>
          <a:stretch/>
        </p:blipFill>
        <p:spPr bwMode="auto">
          <a:xfrm>
            <a:off x="2648075" y="1988840"/>
            <a:ext cx="3510897" cy="4604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7793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83"/>
    </mc:Choice>
    <mc:Fallback xmlns="">
      <p:transition spd="slow" advTm="9783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Hrdě se k tomu hned přiznal, </a:t>
            </a:r>
            <a:br>
              <a:rPr lang="cs-CZ" dirty="0" smtClean="0"/>
            </a:br>
            <a:r>
              <a:rPr lang="cs-CZ" dirty="0" smtClean="0"/>
              <a:t>že já jsem </a:t>
            </a:r>
            <a:r>
              <a:rPr lang="cs-CZ" dirty="0" err="1" smtClean="0"/>
              <a:t>mouřenínský</a:t>
            </a:r>
            <a:r>
              <a:rPr lang="cs-CZ" dirty="0" smtClean="0"/>
              <a:t> král.</a:t>
            </a:r>
            <a:endParaRPr lang="cs-CZ" dirty="0"/>
          </a:p>
        </p:txBody>
      </p:sp>
      <p:pic>
        <p:nvPicPr>
          <p:cNvPr id="1026" name="Picture 2" descr="C:\Users\Admin\AppData\Local\Microsoft\Windows\Temporary Internet Files\Content.IE5\00IR9TX9\MC9003831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988840"/>
            <a:ext cx="4584065" cy="3933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458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63"/>
    </mc:Choice>
    <mc:Fallback xmlns="">
      <p:transition spd="slow" advTm="9663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 já černej vystupuju</a:t>
            </a:r>
            <a:br>
              <a:rPr lang="cs-CZ" dirty="0" smtClean="0"/>
            </a:br>
            <a:r>
              <a:rPr lang="cs-CZ" dirty="0" smtClean="0"/>
              <a:t>a Nový rok vám vinšuju.</a:t>
            </a:r>
            <a:endParaRPr lang="cs-CZ" dirty="0"/>
          </a:p>
        </p:txBody>
      </p:sp>
      <p:pic>
        <p:nvPicPr>
          <p:cNvPr id="5122" name="Picture 2" descr="C:\Users\Admin\AppData\Local\Microsoft\Windows\Temporary Internet Files\Content.IE5\DE4CGPLA\MC90043236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700808"/>
            <a:ext cx="4570363" cy="4712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5274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82"/>
    </mc:Choice>
    <mc:Fallback xmlns="">
      <p:transition spd="slow" advTm="9082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 my taky </a:t>
            </a:r>
            <a:r>
              <a:rPr lang="cs-CZ" dirty="0" err="1" smtClean="0"/>
              <a:t>vystupujem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Nový rok vám </a:t>
            </a:r>
            <a:r>
              <a:rPr lang="cs-CZ" dirty="0" err="1" smtClean="0"/>
              <a:t>vinšujem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6147" name="Picture 3" descr="C:\Users\Admin\AppData\Local\Microsoft\Windows\Temporary Internet Files\Content.IE5\K0O7W0UI\MC9004111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9359" y="2132856"/>
            <a:ext cx="4365279" cy="3452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1796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49"/>
    </mc:Choice>
    <mc:Fallback xmlns="">
      <p:transition spd="slow" advTm="13349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835224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Obrázky použité v prezentaci jsou dostupné pod licencí Microsoft Office 2010 na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3"/>
    </mc:Choice>
    <mc:Fallback xmlns="">
      <p:transition spd="slow" advTm="683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151</Words>
  <Application>Microsoft Office PowerPoint</Application>
  <PresentationFormat>Předvádění na obrazovce (4:3)</PresentationFormat>
  <Paragraphs>28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My tři králové</vt:lpstr>
      <vt:lpstr>My tři králové jdeme k vám: štěstí, zdraví, přejeme vám.</vt:lpstr>
      <vt:lpstr>Štěstí, zdraví, dlouhá léta, my jsme k vám přišli zdaleka.</vt:lpstr>
      <vt:lpstr>Z daleka je cesta naše, do Betléma mysl naše.</vt:lpstr>
      <vt:lpstr>Co ty, černej, stojíš vzadu, vystrkuješ na nás bradu.</vt:lpstr>
      <vt:lpstr>Hrdě se k tomu hned přiznal,  že já jsem mouřenínský král.</vt:lpstr>
      <vt:lpstr>A já černej vystupuju a Nový rok vám vinšuju.</vt:lpstr>
      <vt:lpstr>A my taky vystupujem a Nový rok vám vinšujem.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Půjdem spolu do Betléma</dc:title>
  <dc:creator>Admin</dc:creator>
  <cp:lastModifiedBy>Admin</cp:lastModifiedBy>
  <cp:revision>7</cp:revision>
  <dcterms:created xsi:type="dcterms:W3CDTF">2012-05-21T14:17:11Z</dcterms:created>
  <dcterms:modified xsi:type="dcterms:W3CDTF">2012-05-23T14:10:23Z</dcterms:modified>
</cp:coreProperties>
</file>