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4" autoAdjust="0"/>
    <p:restoredTop sz="94660"/>
  </p:normalViewPr>
  <p:slideViewPr>
    <p:cSldViewPr>
      <p:cViewPr varScale="1">
        <p:scale>
          <a:sx n="88" d="100"/>
          <a:sy n="88" d="100"/>
        </p:scale>
        <p:origin x="-148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317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38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020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153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10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407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9412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9090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342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351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78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B355D-3F19-4877-A2B9-8D884E200C16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6AD56-631E-407D-8A50-7D931E6B5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2956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764704"/>
            <a:ext cx="59046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výuku hudební výchovy v 1. ročníku. Žáci si jejím prostřednictvím osvojí lidovou píseň Na </a:t>
            </a:r>
            <a:r>
              <a:rPr lang="cs-CZ" dirty="0" err="1" smtClean="0"/>
              <a:t>tý</a:t>
            </a:r>
            <a:r>
              <a:rPr lang="cs-CZ" dirty="0" smtClean="0"/>
              <a:t> louce zelený. Prezentace podporuje proces zapamatování si textu písně a je načasována na píseň z CD Tluče bubeníček vydaného v roce 2004 </a:t>
            </a:r>
            <a:r>
              <a:rPr lang="cs-CZ" dirty="0" err="1" smtClean="0"/>
              <a:t>Areca</a:t>
            </a:r>
            <a:r>
              <a:rPr lang="cs-CZ" dirty="0" smtClean="0"/>
              <a:t> </a:t>
            </a:r>
            <a:r>
              <a:rPr lang="cs-CZ" dirty="0" err="1" smtClean="0"/>
              <a:t>Multimedia</a:t>
            </a:r>
            <a:r>
              <a:rPr lang="cs-CZ" dirty="0" smtClean="0"/>
              <a:t> s.r.o.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4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8"/>
    </mc:Choice>
    <mc:Fallback xmlns="">
      <p:transition spd="slow" advTm="111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446828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tý</a:t>
                      </a:r>
                      <a:r>
                        <a:rPr lang="cs-CZ" baseline="0" dirty="0" smtClean="0"/>
                        <a:t> louce zelený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01/2012</a:t>
                      </a:r>
                    </a:p>
                    <a:p>
                      <a:r>
                        <a:rPr lang="cs-CZ" smtClean="0"/>
                        <a:t>21.2.2012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Lidové písně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1"/>
    </mc:Choice>
    <mc:Fallback xmlns="">
      <p:transition spd="slow" advTm="84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Na </a:t>
            </a:r>
            <a:r>
              <a:rPr lang="cs-CZ" dirty="0" err="1" smtClean="0"/>
              <a:t>tý</a:t>
            </a:r>
            <a:r>
              <a:rPr lang="cs-CZ" dirty="0" smtClean="0"/>
              <a:t> louce zelený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Lidová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722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33"/>
    </mc:Choice>
    <mc:Fallback xmlns="">
      <p:transition spd="slow" advTm="27833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 </a:t>
            </a:r>
            <a:r>
              <a:rPr lang="cs-CZ" dirty="0" err="1" smtClean="0"/>
              <a:t>tý</a:t>
            </a:r>
            <a:r>
              <a:rPr lang="cs-CZ" dirty="0" smtClean="0"/>
              <a:t> louce zelený,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 descr="C:\Users\Admin\AppData\Local\Microsoft\Windows\Temporary Internet Files\Content.IE5\S7687CZ2\MC900203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427" y="1279278"/>
            <a:ext cx="6075917" cy="557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62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4"/>
    </mc:Choice>
    <mc:Fallback xmlns="">
      <p:transition spd="slow" advTm="498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pasou se tam jeleni,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Admin\AppData\Local\Microsoft\Windows\Temporary Internet Files\Content.IE5\00IR9TX9\MC9003324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443707" cy="4326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55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5"/>
    </mc:Choice>
    <mc:Fallback xmlns="">
      <p:transition spd="slow" advTm="465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pase je tam </a:t>
            </a:r>
            <a:r>
              <a:rPr lang="cs-CZ" dirty="0" err="1" smtClean="0"/>
              <a:t>mysliveček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 kamizolce zelený, zelený.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Admin\AppData\Local\Microsoft\Windows\Temporary Internet Files\Content.IE5\OU4284P8\MC9000567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16832"/>
            <a:ext cx="3330207" cy="524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91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1"/>
    </mc:Choice>
    <mc:Fallback xmlns="">
      <p:transition spd="slow" advTm="1783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očkej na mě, má milá,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100" name="Picture 4" descr="C:\Users\Admin\AppData\Local\Microsoft\Windows\Temporary Internet Files\Content.IE5\AE9XKLFP\MC9002856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78883"/>
            <a:ext cx="3199677" cy="542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55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5"/>
    </mc:Choice>
    <mc:Fallback xmlns="">
      <p:transition spd="slow" advTm="465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zastřelím ti jelena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Admin\AppData\Local\Microsoft\Windows\Temporary Internet Files\Content.IE5\9SPDN1MJ\MC9001979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32856"/>
            <a:ext cx="4808788" cy="360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9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2"/>
    </mc:Choice>
    <mc:Fallback xmlns="">
      <p:transition spd="slow" advTm="417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aby se ti zalíbila</a:t>
            </a:r>
            <a:br>
              <a:rPr lang="cs-CZ" dirty="0" smtClean="0"/>
            </a:br>
            <a:r>
              <a:rPr lang="cs-CZ" dirty="0" smtClean="0"/>
              <a:t>kamizolka zelená, zelená.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8" name="Picture 4" descr="C:\Users\Admin\AppData\Local\Microsoft\Windows\Temporary Internet Files\Content.IE5\YV7DYQZH\MC900113474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60848"/>
            <a:ext cx="4488999" cy="388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74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98"/>
    </mc:Choice>
    <mc:Fallback xmlns="">
      <p:transition spd="slow" advTm="1819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Počkej na mě, mé srdce,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Admin\AppData\Local\Microsoft\Windows\Temporary Internet Files\Content.IE5\XDF6EYBF\MP90044907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12776"/>
            <a:ext cx="486916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71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6"/>
    </mc:Choice>
    <mc:Fallback xmlns="">
      <p:transition spd="slow" advTm="442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zastřelím ti zajíce,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5" name="Picture 3" descr="C:\Users\Admin\AppData\Local\Microsoft\Windows\Temporary Internet Files\Content.IE5\S7687CZ2\MC9003323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5544616" cy="387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75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0"/>
    </mc:Choice>
    <mc:Fallback xmlns="">
      <p:transition spd="slow" advTm="428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aby se ti zalíbila</a:t>
            </a:r>
            <a:br>
              <a:rPr lang="cs-CZ" dirty="0" smtClean="0"/>
            </a:br>
            <a:r>
              <a:rPr lang="cs-CZ" dirty="0" smtClean="0"/>
              <a:t>myslivecká čepice.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 descr="C:\Users\Admin\AppData\Local\Microsoft\Windows\Temporary Internet Files\Content.IE5\3JW77KH9\MC90014991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623" y="2492896"/>
            <a:ext cx="5402290" cy="361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87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14"/>
    </mc:Choice>
    <mc:Fallback xmlns="">
      <p:transition spd="slow" advTm="2341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835224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Obrázky použité v prezentaci jsou dostupné pod licencí Microsoft Office 2010 na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4"/>
    </mc:Choice>
    <mc:Fallback xmlns="">
      <p:transition spd="slow" advTm="1434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157</Words>
  <Application>Microsoft Office PowerPoint</Application>
  <PresentationFormat>Předvádění na obrazovce (4:3)</PresentationFormat>
  <Paragraphs>30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Na tý louce zelený</vt:lpstr>
      <vt:lpstr>Na tý louce zelený,</vt:lpstr>
      <vt:lpstr>pasou se tam jeleni,</vt:lpstr>
      <vt:lpstr>pase je tam mysliveček v kamizolce zelený, zelený.</vt:lpstr>
      <vt:lpstr>Počkej na mě, má milá,</vt:lpstr>
      <vt:lpstr>zastřelím ti jelena</vt:lpstr>
      <vt:lpstr>aby se ti zalíbila kamizolka zelená, zelená.</vt:lpstr>
      <vt:lpstr>Počkej na mě, mé srdce,</vt:lpstr>
      <vt:lpstr>zastřelím ti zajíce,</vt:lpstr>
      <vt:lpstr>aby se ti zalíbila myslivecká čepice.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 tý louce zelený</dc:title>
  <dc:creator>Admin</dc:creator>
  <cp:lastModifiedBy>Admin</cp:lastModifiedBy>
  <cp:revision>9</cp:revision>
  <dcterms:created xsi:type="dcterms:W3CDTF">2012-05-21T14:48:59Z</dcterms:created>
  <dcterms:modified xsi:type="dcterms:W3CDTF">2012-05-23T14:22:01Z</dcterms:modified>
</cp:coreProperties>
</file>