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7" r:id="rId4"/>
    <p:sldId id="268" r:id="rId5"/>
    <p:sldId id="272" r:id="rId6"/>
    <p:sldId id="269" r:id="rId7"/>
    <p:sldId id="271" r:id="rId8"/>
    <p:sldId id="270" r:id="rId9"/>
    <p:sldId id="273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VY_12_INOVACE_12_PřVl_Státní symboly ČR prezentace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prezentace </a:t>
          </a:r>
          <a:r>
            <a:rPr lang="cs-CZ" sz="1600" smtClean="0"/>
            <a:t>státních symbolů ČR 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</a:t>
          </a:r>
          <a:r>
            <a:rPr lang="cs-CZ" sz="1600" dirty="0" smtClean="0">
              <a:latin typeface="+mn-lt"/>
            </a:rPr>
            <a:t>CZ.1.07/1.4.00/21.2189</a:t>
          </a:r>
          <a:endParaRPr lang="cs-CZ" sz="1600" dirty="0">
            <a:latin typeface="+mn-lt"/>
          </a:endParaRP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VY_12_INOVACE_12_PřVl_Státní symboly ČR prezentace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prezentace </a:t>
          </a:r>
          <a:r>
            <a:rPr lang="cs-CZ" sz="1600" kern="1200" smtClean="0"/>
            <a:t>státních symbolů ČR 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</a:t>
          </a:r>
          <a:r>
            <a:rPr lang="cs-CZ" sz="1600" kern="1200" dirty="0" smtClean="0">
              <a:latin typeface="+mn-lt"/>
            </a:rPr>
            <a:t>CZ.1.07/1.4.00/21.2189</a:t>
          </a:r>
          <a:endParaRPr lang="cs-CZ" sz="1600" kern="1200" dirty="0">
            <a:latin typeface="+mn-lt"/>
          </a:endParaRPr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fld id="{6A38C6EE-08E1-4776-A8B1-2D75E5B2CC1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18A1E441-B7FF-493E-B096-71C5015FCA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959E78AC-BE59-4A23-9424-9352BBED09AB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B079C078-F189-4476-8BB6-5AB4BC31FC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fld id="{9D3CA0B1-764D-4A1B-87D3-A0FF9AA52803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80BBE8E2-F61D-4448-A9CF-66671FEFD5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D68513-C209-4DC2-8208-021B1C0AC31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33D540-3670-4F09-A91A-39E680BAD6D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98FF3A-D509-457B-BED0-36457073D914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57FA28-7F57-4A81-9C5F-87692F62F9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868A1167-22A2-4DD1-A532-3FD364086707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2EC4BD05-84B3-4F68-961C-94574BE351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FC74F1-7326-49F5-83F9-8ABA1933CD42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8B3C86-A72E-42CC-8AEF-5B7B0E794F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2B45C671-6CC5-415B-A8CC-AB85DB057C9F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5BE908A0-2A9A-4AE7-95C8-074B360794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3D492EF3-0310-41ED-AD53-4557988D12B8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318EB295-EF88-4C8D-92C0-8BD1371ACB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3F8C6C-4885-4BA9-9AD2-CA35434C4883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A42541-7391-4996-8278-36F679EA0A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287073-CB56-4989-BF94-BB20B6BAC5C1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B84326-3A5A-4646-AA40-1AC948426F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BFB326A-560A-409D-B308-0C7DA3FBBEE3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ACDDC30-E9B8-4FA3-B5C6-1B751E74A7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TlvogPLLwc&amp;feature=relat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8374225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347864" y="5229200"/>
            <a:ext cx="54006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+mn-lt"/>
              </a:rPr>
              <a:t>Datum tvorby: </a:t>
            </a:r>
            <a:r>
              <a:rPr lang="cs-CZ" sz="1600" dirty="0" smtClean="0">
                <a:latin typeface="+mn-lt"/>
              </a:rPr>
              <a:t>26.3.2012</a:t>
            </a:r>
            <a:endParaRPr lang="cs-CZ" sz="1600" dirty="0">
              <a:latin typeface="+mn-lt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54162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Anotace a metodický pokyn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 bwMode="auto">
          <a:xfrm>
            <a:off x="467544" y="1844824"/>
            <a:ext cx="7849369" cy="4464496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Char char="-"/>
            </a:pPr>
            <a:r>
              <a:rPr lang="cs-CZ" dirty="0" smtClean="0"/>
              <a:t>Státní symboly České republiky, </a:t>
            </a:r>
            <a:r>
              <a:rPr lang="cs-CZ" dirty="0"/>
              <a:t>výklad s cvičením  pro 5. třídu ZŠP.</a:t>
            </a:r>
          </a:p>
          <a:p>
            <a:pPr>
              <a:buFontTx/>
              <a:buChar char="-"/>
            </a:pPr>
            <a:r>
              <a:rPr lang="cs-CZ" dirty="0"/>
              <a:t>Využitelný pro práci s interaktivní tabulí.</a:t>
            </a:r>
          </a:p>
          <a:p>
            <a:pPr>
              <a:buFontTx/>
              <a:buChar char="-"/>
            </a:pPr>
            <a:r>
              <a:rPr lang="cs-CZ" dirty="0"/>
              <a:t>Žáci pracují na IT a zároveň mají před sebou text prezentace v tištěné podobě.</a:t>
            </a:r>
          </a:p>
          <a:p>
            <a:pPr>
              <a:buFontTx/>
              <a:buChar char="-"/>
            </a:pPr>
            <a:r>
              <a:rPr lang="cs-CZ" dirty="0"/>
              <a:t>Prezentaci si společně přečteme a žáci následně shrnou, co se z obsahu textu </a:t>
            </a:r>
            <a:r>
              <a:rPr lang="cs-CZ" dirty="0" smtClean="0"/>
              <a:t>dozvěděli o státních symbolech a odpovídají na položené </a:t>
            </a:r>
            <a:r>
              <a:rPr lang="cs-CZ" dirty="0" smtClean="0"/>
              <a:t>otázky.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Důraz je kladen na čtení s porozuměním a orientaci v textu.</a:t>
            </a:r>
          </a:p>
          <a:p>
            <a:pPr eaLnBrk="1" hangingPunct="1"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si pozorně článek: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stát má své státní symboly. Naše republika má státní vlajku, státní hymnu, malý a velký znak a vlajku prezidenta republiky.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117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5436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147248" cy="599728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vlajku vyvěšujeme při významných událostech, oslavách, státních svátcích.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223492"/>
            <a:ext cx="4176400" cy="4157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4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52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7467600" cy="6141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hymnou České republiky je píseň Kde domov můj. Zpívá se v ní o tom, jak je naše země krásná. Hymnu hrajeme také při zvláštních příležitostech, oslavách, na Nový rok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>
                <a:hlinkClick r:id="rId2"/>
              </a:rPr>
              <a:t>http://</a:t>
            </a:r>
            <a:r>
              <a:rPr lang="cs-CZ" sz="3600" dirty="0" smtClean="0">
                <a:hlinkClick r:id="rId2"/>
              </a:rPr>
              <a:t>www.youtube.com/watch?v=vTlvogPLLwc&amp;feature=related</a:t>
            </a: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0446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52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7467600" cy="62133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znak České republiky je umístěn na státních budovách a důležitých dokumentech. Můžeme jej také vidět na bankovkách, mincích nebo na vysvědčení. Má dvě podoby – malý a velký státní znak. </a:t>
            </a:r>
          </a:p>
        </p:txBody>
      </p:sp>
    </p:spTree>
    <p:extLst>
      <p:ext uri="{BB962C8B-B14F-4D97-AF65-F5344CB8AC3E}">
        <p14:creationId xmlns:p14="http://schemas.microsoft.com/office/powerpoint/2010/main" val="301556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5626968" cy="6141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znak tvoří červený štít s dvouocasým lvem.</a:t>
            </a:r>
          </a:p>
          <a:p>
            <a:pPr marL="0" indent="0">
              <a:buNone/>
            </a:pP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 vyjadřuje spojení všech historických zemí, tedy Čech, Moravy a Slezska.</a:t>
            </a:r>
          </a:p>
          <a:p>
            <a:pPr marL="0" indent="0">
              <a:buNone/>
            </a:pP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1" y="188640"/>
            <a:ext cx="2596911" cy="295232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1" y="3356992"/>
            <a:ext cx="2781426" cy="3150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47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395536" y="274638"/>
            <a:ext cx="616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4258816" cy="62133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Zvláštní místo mezi státními symboly má vlajka prezidenta republiky. Vyvěšuje se na Pražském hradě v době, kdy je zde prezident přítomen.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16832"/>
            <a:ext cx="4008120" cy="465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95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/>
          <a:lstStyle/>
          <a:p>
            <a:endParaRPr lang="cs-CZ" dirty="0" smtClean="0"/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 státní symboly České republiky.</a:t>
            </a:r>
          </a:p>
          <a:p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 je jak vypadají.</a:t>
            </a:r>
          </a:p>
          <a:p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Uveď, kde se s nimi můžeme setkat.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895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076" y="628631"/>
            <a:ext cx="8229599" cy="85615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 bwMode="auto">
          <a:xfrm>
            <a:off x="468313" y="18446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http://upload.wikimedia.org/wikipedia/commons/e/ed/Coat_of_arms_of_the_Czech_Republic.svg 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http://upload.wikimedia.org/wikipedia/commons/2/20/Small_coat_of_arms_of_the_Czech_Republic.svg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http://upload.wikimedia.org/wikipedia/commons/f/fc/Flag_of_the_president_of_the_Czech_Republic.svg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http://upload.wikimedia.org/wikipedia/commons/d/dd/Flag_of_the_Czech_Republic_2007_Prague.jpg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http://www.youtube.com/watch?v=vTlvogPLLwc&amp;feature=related</a:t>
            </a:r>
          </a:p>
          <a:p>
            <a:pPr marL="0" indent="0" eaLnBrk="1" hangingPunct="1">
              <a:buFontTx/>
              <a:buChar char="-"/>
            </a:pPr>
            <a:r>
              <a:rPr lang="cs-CZ" sz="2400" dirty="0" smtClean="0">
                <a:latin typeface="Arial" charset="0"/>
              </a:rPr>
              <a:t>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297</TotalTime>
  <Words>327</Words>
  <Application>Microsoft Office PowerPoint</Application>
  <PresentationFormat>Předvádění na obrazovce (4:3)</PresentationFormat>
  <Paragraphs>37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 a metodický pokyn</vt:lpstr>
      <vt:lpstr>Přečti si pozorně článek: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37</cp:revision>
  <dcterms:created xsi:type="dcterms:W3CDTF">2011-08-21T15:31:45Z</dcterms:created>
  <dcterms:modified xsi:type="dcterms:W3CDTF">2012-05-24T06:23:31Z</dcterms:modified>
</cp:coreProperties>
</file>