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7"/>
  </p:notesMasterIdLst>
  <p:sldIdLst>
    <p:sldId id="262" r:id="rId2"/>
    <p:sldId id="263" r:id="rId3"/>
    <p:sldId id="264" r:id="rId4"/>
    <p:sldId id="265" r:id="rId5"/>
    <p:sldId id="266" r:id="rId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458"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F8B381-5807-488E-AC22-73DD4140ED4A}" type="doc">
      <dgm:prSet loTypeId="urn:microsoft.com/office/officeart/2005/8/layout/target3" loCatId="list" qsTypeId="urn:microsoft.com/office/officeart/2005/8/quickstyle/simple1" qsCatId="simple" csTypeId="urn:microsoft.com/office/officeart/2005/8/colors/accent1_2" csCatId="accent1" phldr="1"/>
      <dgm:spPr/>
      <dgm:t>
        <a:bodyPr/>
        <a:lstStyle/>
        <a:p>
          <a:endParaRPr lang="cs-CZ"/>
        </a:p>
      </dgm:t>
    </dgm:pt>
    <dgm:pt modelId="{445C7998-7549-48B0-BD68-D4F0167F02E5}">
      <dgm:prSet phldrT="[Text]"/>
      <dgm:spPr/>
      <dgm:t>
        <a:bodyPr/>
        <a:lstStyle/>
        <a:p>
          <a:pPr algn="l"/>
          <a:r>
            <a:rPr lang="cs-CZ" dirty="0"/>
            <a:t>Název školy</a:t>
          </a:r>
          <a:r>
            <a:rPr lang="cs-CZ" dirty="0" smtClean="0"/>
            <a:t>: </a:t>
          </a:r>
          <a:r>
            <a:rPr lang="cs-CZ" dirty="0" smtClean="0">
              <a:solidFill>
                <a:sysClr val="windowText" lastClr="000000">
                  <a:hueOff val="0"/>
                  <a:satOff val="0"/>
                  <a:lumOff val="0"/>
                  <a:alphaOff val="0"/>
                </a:sysClr>
              </a:solidFill>
              <a:latin typeface="Calibri"/>
              <a:ea typeface="+mn-ea"/>
              <a:cs typeface="+mn-cs"/>
            </a:rPr>
            <a:t>Základní škola a Mateřská škola Studená, okres Jindřichův Hradec  </a:t>
          </a:r>
          <a:r>
            <a:rPr lang="cs-CZ" dirty="0" smtClean="0"/>
            <a:t>   </a:t>
          </a:r>
          <a:endParaRPr lang="cs-CZ" dirty="0"/>
        </a:p>
      </dgm:t>
    </dgm:pt>
    <dgm:pt modelId="{D4A1AC32-6B30-44CD-A965-234E2C33692F}" type="parTrans" cxnId="{BCB163C3-3B0F-4F74-88F0-37F026D4C894}">
      <dgm:prSet/>
      <dgm:spPr/>
      <dgm:t>
        <a:bodyPr/>
        <a:lstStyle/>
        <a:p>
          <a:endParaRPr lang="cs-CZ"/>
        </a:p>
      </dgm:t>
    </dgm:pt>
    <dgm:pt modelId="{C846DAC9-9D22-4975-84AF-8D4E4FA8DA5C}" type="sibTrans" cxnId="{BCB163C3-3B0F-4F74-88F0-37F026D4C894}">
      <dgm:prSet/>
      <dgm:spPr/>
      <dgm:t>
        <a:bodyPr/>
        <a:lstStyle/>
        <a:p>
          <a:endParaRPr lang="cs-CZ"/>
        </a:p>
      </dgm:t>
    </dgm:pt>
    <dgm:pt modelId="{FBBFC3EA-9D9D-4F3A-BEA6-9C2C0E46BF20}">
      <dgm:prSet phldrT="[Text]"/>
      <dgm:spPr/>
      <dgm:t>
        <a:bodyPr/>
        <a:lstStyle/>
        <a:p>
          <a:pPr algn="l"/>
          <a:r>
            <a:rPr lang="cs-CZ" dirty="0" smtClean="0"/>
            <a:t>Autor: Mgr. Vladimíra Dvořáková</a:t>
          </a:r>
          <a:endParaRPr lang="cs-CZ" dirty="0"/>
        </a:p>
      </dgm:t>
    </dgm:pt>
    <dgm:pt modelId="{DDB8DF17-17D4-4A37-80A4-B2BE20408FA2}" type="parTrans" cxnId="{C24533D2-26E5-47EB-8A39-D4FB9E52EFE6}">
      <dgm:prSet/>
      <dgm:spPr/>
      <dgm:t>
        <a:bodyPr/>
        <a:lstStyle/>
        <a:p>
          <a:endParaRPr lang="cs-CZ"/>
        </a:p>
      </dgm:t>
    </dgm:pt>
    <dgm:pt modelId="{83B48451-91B6-4E15-99C9-0FE713D5286E}" type="sibTrans" cxnId="{C24533D2-26E5-47EB-8A39-D4FB9E52EFE6}">
      <dgm:prSet/>
      <dgm:spPr/>
      <dgm:t>
        <a:bodyPr/>
        <a:lstStyle/>
        <a:p>
          <a:endParaRPr lang="cs-CZ"/>
        </a:p>
      </dgm:t>
    </dgm:pt>
    <dgm:pt modelId="{019433A1-1324-4DE1-9E6F-32B851095F74}">
      <dgm:prSet phldrT="[Text]"/>
      <dgm:spPr/>
      <dgm:t>
        <a:bodyPr/>
        <a:lstStyle/>
        <a:p>
          <a:pPr algn="l"/>
          <a:r>
            <a:rPr lang="cs-CZ" dirty="0" smtClean="0"/>
            <a:t>Název: VY_32_INOVACE_3C48Čj8_Několikanásobné větné členy</a:t>
          </a:r>
          <a:endParaRPr lang="cs-CZ" dirty="0"/>
        </a:p>
      </dgm:t>
    </dgm:pt>
    <dgm:pt modelId="{2AB92C11-48B1-4C26-9CC1-F4AB2F53C03B}" type="parTrans" cxnId="{2A2BCF91-C654-4E19-950C-39AA1A49C169}">
      <dgm:prSet/>
      <dgm:spPr/>
      <dgm:t>
        <a:bodyPr/>
        <a:lstStyle/>
        <a:p>
          <a:endParaRPr lang="cs-CZ"/>
        </a:p>
      </dgm:t>
    </dgm:pt>
    <dgm:pt modelId="{2716416C-EF69-44CA-AEFE-14F7FF081354}" type="sibTrans" cxnId="{2A2BCF91-C654-4E19-950C-39AA1A49C169}">
      <dgm:prSet/>
      <dgm:spPr/>
      <dgm:t>
        <a:bodyPr/>
        <a:lstStyle/>
        <a:p>
          <a:endParaRPr lang="cs-CZ"/>
        </a:p>
      </dgm:t>
    </dgm:pt>
    <dgm:pt modelId="{EBC41103-E2E5-4D48-9B4B-425520D3D098}">
      <dgm:prSet/>
      <dgm:spPr/>
      <dgm:t>
        <a:bodyPr/>
        <a:lstStyle/>
        <a:p>
          <a:pPr algn="l"/>
          <a:r>
            <a:rPr lang="cs-CZ" dirty="0"/>
            <a:t>Číslo projektu</a:t>
          </a:r>
          <a:r>
            <a:rPr lang="cs-CZ" dirty="0" smtClean="0"/>
            <a:t>: CZ.1.07/1.4.00/21.3136</a:t>
          </a:r>
          <a:endParaRPr lang="cs-CZ" dirty="0"/>
        </a:p>
      </dgm:t>
    </dgm:pt>
    <dgm:pt modelId="{CD7C273C-2CBB-488A-8BF2-5D00DBC541E5}" type="sibTrans" cxnId="{56D768D4-D8A8-4F09-8215-BEB7EB914931}">
      <dgm:prSet/>
      <dgm:spPr/>
      <dgm:t>
        <a:bodyPr/>
        <a:lstStyle/>
        <a:p>
          <a:endParaRPr lang="cs-CZ"/>
        </a:p>
      </dgm:t>
    </dgm:pt>
    <dgm:pt modelId="{66EC36A9-2BA2-4EC9-AAE7-037918B0215E}" type="parTrans" cxnId="{56D768D4-D8A8-4F09-8215-BEB7EB914931}">
      <dgm:prSet/>
      <dgm:spPr/>
      <dgm:t>
        <a:bodyPr/>
        <a:lstStyle/>
        <a:p>
          <a:endParaRPr lang="cs-CZ"/>
        </a:p>
      </dgm:t>
    </dgm:pt>
    <dgm:pt modelId="{C73C7642-F245-4585-8F88-243F9FAEF6CA}">
      <dgm:prSet/>
      <dgm:spPr/>
      <dgm:t>
        <a:bodyPr/>
        <a:lstStyle/>
        <a:p>
          <a:pPr algn="l"/>
          <a:r>
            <a:rPr lang="cs-CZ" dirty="0"/>
            <a:t>Téma</a:t>
          </a:r>
          <a:r>
            <a:rPr lang="cs-CZ" dirty="0" smtClean="0"/>
            <a:t>: Několikanásobné větné členy</a:t>
          </a:r>
          <a:endParaRPr lang="cs-CZ" dirty="0"/>
        </a:p>
      </dgm:t>
    </dgm:pt>
    <dgm:pt modelId="{C6F235C3-B62B-4F7C-8AF0-6D3C84052041}" type="sibTrans" cxnId="{808A55A3-7A45-463B-8870-E66256D18048}">
      <dgm:prSet/>
      <dgm:spPr/>
      <dgm:t>
        <a:bodyPr/>
        <a:lstStyle/>
        <a:p>
          <a:endParaRPr lang="cs-CZ"/>
        </a:p>
      </dgm:t>
    </dgm:pt>
    <dgm:pt modelId="{3E2FFE2A-E7B1-401F-BAB6-893DF909FA64}" type="parTrans" cxnId="{808A55A3-7A45-463B-8870-E66256D18048}">
      <dgm:prSet/>
      <dgm:spPr/>
      <dgm:t>
        <a:bodyPr/>
        <a:lstStyle/>
        <a:p>
          <a:endParaRPr lang="cs-CZ"/>
        </a:p>
      </dgm:t>
    </dgm:pt>
    <dgm:pt modelId="{71045F8C-00FA-488E-A7BD-E2E6753D979D}" type="pres">
      <dgm:prSet presAssocID="{39F8B381-5807-488E-AC22-73DD4140ED4A}" presName="Name0" presStyleCnt="0">
        <dgm:presLayoutVars>
          <dgm:chMax val="7"/>
          <dgm:dir/>
          <dgm:animLvl val="lvl"/>
          <dgm:resizeHandles val="exact"/>
        </dgm:presLayoutVars>
      </dgm:prSet>
      <dgm:spPr/>
      <dgm:t>
        <a:bodyPr/>
        <a:lstStyle/>
        <a:p>
          <a:endParaRPr lang="cs-CZ"/>
        </a:p>
      </dgm:t>
    </dgm:pt>
    <dgm:pt modelId="{3577EC6B-C980-4F34-8C69-4365E7B8FC8C}" type="pres">
      <dgm:prSet presAssocID="{445C7998-7549-48B0-BD68-D4F0167F02E5}" presName="circle1" presStyleLbl="node1" presStyleIdx="0" presStyleCnt="5"/>
      <dgm:spPr/>
    </dgm:pt>
    <dgm:pt modelId="{6940EB87-DC1D-4BC3-9408-9AC2E1FFC039}" type="pres">
      <dgm:prSet presAssocID="{445C7998-7549-48B0-BD68-D4F0167F02E5}" presName="space" presStyleCnt="0"/>
      <dgm:spPr/>
    </dgm:pt>
    <dgm:pt modelId="{BC35EE03-4121-4EF9-923D-7CB6D30D358D}" type="pres">
      <dgm:prSet presAssocID="{445C7998-7549-48B0-BD68-D4F0167F02E5}" presName="rect1" presStyleLbl="alignAcc1" presStyleIdx="0" presStyleCnt="5" custLinFactNeighborX="0"/>
      <dgm:spPr/>
      <dgm:t>
        <a:bodyPr/>
        <a:lstStyle/>
        <a:p>
          <a:endParaRPr lang="cs-CZ"/>
        </a:p>
      </dgm:t>
    </dgm:pt>
    <dgm:pt modelId="{C95EEA27-3CBF-4645-A92D-9D8AF5C1CBFC}" type="pres">
      <dgm:prSet presAssocID="{FBBFC3EA-9D9D-4F3A-BEA6-9C2C0E46BF20}" presName="vertSpace2" presStyleLbl="node1" presStyleIdx="0" presStyleCnt="5"/>
      <dgm:spPr/>
    </dgm:pt>
    <dgm:pt modelId="{851BB866-B6AE-4566-893F-4C635BA974FC}" type="pres">
      <dgm:prSet presAssocID="{FBBFC3EA-9D9D-4F3A-BEA6-9C2C0E46BF20}" presName="circle2" presStyleLbl="node1" presStyleIdx="1" presStyleCnt="5"/>
      <dgm:spPr/>
    </dgm:pt>
    <dgm:pt modelId="{643EA938-EDE0-4533-ACCC-D2BD6F3A527C}" type="pres">
      <dgm:prSet presAssocID="{FBBFC3EA-9D9D-4F3A-BEA6-9C2C0E46BF20}" presName="rect2" presStyleLbl="alignAcc1" presStyleIdx="1" presStyleCnt="5"/>
      <dgm:spPr/>
      <dgm:t>
        <a:bodyPr/>
        <a:lstStyle/>
        <a:p>
          <a:endParaRPr lang="cs-CZ"/>
        </a:p>
      </dgm:t>
    </dgm:pt>
    <dgm:pt modelId="{92F31B18-D66D-4CC7-89B9-378928DE877D}" type="pres">
      <dgm:prSet presAssocID="{019433A1-1324-4DE1-9E6F-32B851095F74}" presName="vertSpace3" presStyleLbl="node1" presStyleIdx="1" presStyleCnt="5"/>
      <dgm:spPr/>
    </dgm:pt>
    <dgm:pt modelId="{902074E1-B931-4618-97F1-FADBE82E9C3C}" type="pres">
      <dgm:prSet presAssocID="{019433A1-1324-4DE1-9E6F-32B851095F74}" presName="circle3" presStyleLbl="node1" presStyleIdx="2" presStyleCnt="5"/>
      <dgm:spPr/>
    </dgm:pt>
    <dgm:pt modelId="{A3817367-F2BC-482F-8832-FA00B51DCCF3}" type="pres">
      <dgm:prSet presAssocID="{019433A1-1324-4DE1-9E6F-32B851095F74}" presName="rect3" presStyleLbl="alignAcc1" presStyleIdx="2" presStyleCnt="5" custLinFactNeighborX="0" custLinFactNeighborY="3325"/>
      <dgm:spPr/>
      <dgm:t>
        <a:bodyPr/>
        <a:lstStyle/>
        <a:p>
          <a:endParaRPr lang="cs-CZ"/>
        </a:p>
      </dgm:t>
    </dgm:pt>
    <dgm:pt modelId="{2DD79E57-A63E-47D4-A1AB-6DF333476AD4}" type="pres">
      <dgm:prSet presAssocID="{C73C7642-F245-4585-8F88-243F9FAEF6CA}" presName="vertSpace4" presStyleLbl="node1" presStyleIdx="2" presStyleCnt="5"/>
      <dgm:spPr/>
    </dgm:pt>
    <dgm:pt modelId="{648967D3-ED80-4214-8D87-4E7012561E4A}" type="pres">
      <dgm:prSet presAssocID="{C73C7642-F245-4585-8F88-243F9FAEF6CA}" presName="circle4" presStyleLbl="node1" presStyleIdx="3" presStyleCnt="5"/>
      <dgm:spPr/>
    </dgm:pt>
    <dgm:pt modelId="{9A9B6F4F-B6FF-4F2D-B640-A8473E589523}" type="pres">
      <dgm:prSet presAssocID="{C73C7642-F245-4585-8F88-243F9FAEF6CA}" presName="rect4" presStyleLbl="alignAcc1" presStyleIdx="3" presStyleCnt="5" custLinFactNeighborX="1515" custLinFactNeighborY="579"/>
      <dgm:spPr/>
      <dgm:t>
        <a:bodyPr/>
        <a:lstStyle/>
        <a:p>
          <a:endParaRPr lang="cs-CZ"/>
        </a:p>
      </dgm:t>
    </dgm:pt>
    <dgm:pt modelId="{13BD0FAF-9F2C-4708-9E63-A8E8E5252943}" type="pres">
      <dgm:prSet presAssocID="{EBC41103-E2E5-4D48-9B4B-425520D3D098}" presName="vertSpace5" presStyleLbl="node1" presStyleIdx="3" presStyleCnt="5"/>
      <dgm:spPr/>
    </dgm:pt>
    <dgm:pt modelId="{6821E7C9-5E4B-45FA-8F82-01E6F26FAA25}" type="pres">
      <dgm:prSet presAssocID="{EBC41103-E2E5-4D48-9B4B-425520D3D098}" presName="circle5" presStyleLbl="node1" presStyleIdx="4" presStyleCnt="5"/>
      <dgm:spPr/>
    </dgm:pt>
    <dgm:pt modelId="{3BA01B75-849B-4716-8BCD-084A86FF328F}" type="pres">
      <dgm:prSet presAssocID="{EBC41103-E2E5-4D48-9B4B-425520D3D098}" presName="rect5" presStyleLbl="alignAcc1" presStyleIdx="4" presStyleCnt="5"/>
      <dgm:spPr/>
      <dgm:t>
        <a:bodyPr/>
        <a:lstStyle/>
        <a:p>
          <a:endParaRPr lang="cs-CZ"/>
        </a:p>
      </dgm:t>
    </dgm:pt>
    <dgm:pt modelId="{4D19AB04-24FA-40C2-B203-52AE3D15E171}" type="pres">
      <dgm:prSet presAssocID="{445C7998-7549-48B0-BD68-D4F0167F02E5}" presName="rect1ParTxNoCh" presStyleLbl="alignAcc1" presStyleIdx="4" presStyleCnt="5">
        <dgm:presLayoutVars>
          <dgm:chMax val="1"/>
          <dgm:bulletEnabled val="1"/>
        </dgm:presLayoutVars>
      </dgm:prSet>
      <dgm:spPr/>
      <dgm:t>
        <a:bodyPr/>
        <a:lstStyle/>
        <a:p>
          <a:endParaRPr lang="cs-CZ"/>
        </a:p>
      </dgm:t>
    </dgm:pt>
    <dgm:pt modelId="{832BF48F-0145-4429-9E02-8FCA946CCE9E}" type="pres">
      <dgm:prSet presAssocID="{FBBFC3EA-9D9D-4F3A-BEA6-9C2C0E46BF20}" presName="rect2ParTxNoCh" presStyleLbl="alignAcc1" presStyleIdx="4" presStyleCnt="5">
        <dgm:presLayoutVars>
          <dgm:chMax val="1"/>
          <dgm:bulletEnabled val="1"/>
        </dgm:presLayoutVars>
      </dgm:prSet>
      <dgm:spPr/>
      <dgm:t>
        <a:bodyPr/>
        <a:lstStyle/>
        <a:p>
          <a:endParaRPr lang="cs-CZ"/>
        </a:p>
      </dgm:t>
    </dgm:pt>
    <dgm:pt modelId="{E7297F21-D4FD-4A41-AE58-814D01A6B5E7}" type="pres">
      <dgm:prSet presAssocID="{019433A1-1324-4DE1-9E6F-32B851095F74}" presName="rect3ParTxNoCh" presStyleLbl="alignAcc1" presStyleIdx="4" presStyleCnt="5">
        <dgm:presLayoutVars>
          <dgm:chMax val="1"/>
          <dgm:bulletEnabled val="1"/>
        </dgm:presLayoutVars>
      </dgm:prSet>
      <dgm:spPr/>
      <dgm:t>
        <a:bodyPr/>
        <a:lstStyle/>
        <a:p>
          <a:endParaRPr lang="cs-CZ"/>
        </a:p>
      </dgm:t>
    </dgm:pt>
    <dgm:pt modelId="{59F530CB-4999-43B3-A00D-6AB53886BD77}" type="pres">
      <dgm:prSet presAssocID="{C73C7642-F245-4585-8F88-243F9FAEF6CA}" presName="rect4ParTxNoCh" presStyleLbl="alignAcc1" presStyleIdx="4" presStyleCnt="5">
        <dgm:presLayoutVars>
          <dgm:chMax val="1"/>
          <dgm:bulletEnabled val="1"/>
        </dgm:presLayoutVars>
      </dgm:prSet>
      <dgm:spPr/>
      <dgm:t>
        <a:bodyPr/>
        <a:lstStyle/>
        <a:p>
          <a:endParaRPr lang="cs-CZ"/>
        </a:p>
      </dgm:t>
    </dgm:pt>
    <dgm:pt modelId="{A27B6496-BF1B-4384-9217-9659064D5D6A}" type="pres">
      <dgm:prSet presAssocID="{EBC41103-E2E5-4D48-9B4B-425520D3D098}" presName="rect5ParTxNoCh" presStyleLbl="alignAcc1" presStyleIdx="4" presStyleCnt="5">
        <dgm:presLayoutVars>
          <dgm:chMax val="1"/>
          <dgm:bulletEnabled val="1"/>
        </dgm:presLayoutVars>
      </dgm:prSet>
      <dgm:spPr/>
      <dgm:t>
        <a:bodyPr/>
        <a:lstStyle/>
        <a:p>
          <a:endParaRPr lang="cs-CZ"/>
        </a:p>
      </dgm:t>
    </dgm:pt>
  </dgm:ptLst>
  <dgm:cxnLst>
    <dgm:cxn modelId="{02BBA371-5DE7-4356-9785-DB1190203E0F}" type="presOf" srcId="{39F8B381-5807-488E-AC22-73DD4140ED4A}" destId="{71045F8C-00FA-488E-A7BD-E2E6753D979D}" srcOrd="0" destOrd="0" presId="urn:microsoft.com/office/officeart/2005/8/layout/target3"/>
    <dgm:cxn modelId="{56D768D4-D8A8-4F09-8215-BEB7EB914931}" srcId="{39F8B381-5807-488E-AC22-73DD4140ED4A}" destId="{EBC41103-E2E5-4D48-9B4B-425520D3D098}" srcOrd="4" destOrd="0" parTransId="{66EC36A9-2BA2-4EC9-AAE7-037918B0215E}" sibTransId="{CD7C273C-2CBB-488A-8BF2-5D00DBC541E5}"/>
    <dgm:cxn modelId="{2E3CE8D4-156A-4CBD-B5A1-B050AE16B229}" type="presOf" srcId="{019433A1-1324-4DE1-9E6F-32B851095F74}" destId="{A3817367-F2BC-482F-8832-FA00B51DCCF3}" srcOrd="0" destOrd="0" presId="urn:microsoft.com/office/officeart/2005/8/layout/target3"/>
    <dgm:cxn modelId="{8A4F48D3-FB14-4D6D-B23D-9A4813C7DA4E}" type="presOf" srcId="{C73C7642-F245-4585-8F88-243F9FAEF6CA}" destId="{9A9B6F4F-B6FF-4F2D-B640-A8473E589523}" srcOrd="0" destOrd="0" presId="urn:microsoft.com/office/officeart/2005/8/layout/target3"/>
    <dgm:cxn modelId="{7977A4E5-3CFF-4110-B512-DAA8327D1E38}" type="presOf" srcId="{445C7998-7549-48B0-BD68-D4F0167F02E5}" destId="{4D19AB04-24FA-40C2-B203-52AE3D15E171}" srcOrd="1" destOrd="0" presId="urn:microsoft.com/office/officeart/2005/8/layout/target3"/>
    <dgm:cxn modelId="{5D7C4A40-3C77-439D-B05F-A931F3E51B3A}" type="presOf" srcId="{EBC41103-E2E5-4D48-9B4B-425520D3D098}" destId="{A27B6496-BF1B-4384-9217-9659064D5D6A}" srcOrd="1" destOrd="0" presId="urn:microsoft.com/office/officeart/2005/8/layout/target3"/>
    <dgm:cxn modelId="{D03E290B-EA59-45AF-9778-9D425ABAB5FF}" type="presOf" srcId="{FBBFC3EA-9D9D-4F3A-BEA6-9C2C0E46BF20}" destId="{643EA938-EDE0-4533-ACCC-D2BD6F3A527C}" srcOrd="0" destOrd="0" presId="urn:microsoft.com/office/officeart/2005/8/layout/target3"/>
    <dgm:cxn modelId="{BCB163C3-3B0F-4F74-88F0-37F026D4C894}" srcId="{39F8B381-5807-488E-AC22-73DD4140ED4A}" destId="{445C7998-7549-48B0-BD68-D4F0167F02E5}" srcOrd="0" destOrd="0" parTransId="{D4A1AC32-6B30-44CD-A965-234E2C33692F}" sibTransId="{C846DAC9-9D22-4975-84AF-8D4E4FA8DA5C}"/>
    <dgm:cxn modelId="{B6594AEC-7F1F-4441-9C0F-93155F8C3A72}" type="presOf" srcId="{C73C7642-F245-4585-8F88-243F9FAEF6CA}" destId="{59F530CB-4999-43B3-A00D-6AB53886BD77}" srcOrd="1" destOrd="0" presId="urn:microsoft.com/office/officeart/2005/8/layout/target3"/>
    <dgm:cxn modelId="{F41E7D2E-9CFC-417B-AE86-9B66B76F826C}" type="presOf" srcId="{EBC41103-E2E5-4D48-9B4B-425520D3D098}" destId="{3BA01B75-849B-4716-8BCD-084A86FF328F}" srcOrd="0" destOrd="0" presId="urn:microsoft.com/office/officeart/2005/8/layout/target3"/>
    <dgm:cxn modelId="{ED864BCF-E984-4B0D-ABAB-BF21B6A93056}" type="presOf" srcId="{FBBFC3EA-9D9D-4F3A-BEA6-9C2C0E46BF20}" destId="{832BF48F-0145-4429-9E02-8FCA946CCE9E}" srcOrd="1" destOrd="0" presId="urn:microsoft.com/office/officeart/2005/8/layout/target3"/>
    <dgm:cxn modelId="{DC30EE36-191A-41EF-B96A-5DC99780A991}" type="presOf" srcId="{019433A1-1324-4DE1-9E6F-32B851095F74}" destId="{E7297F21-D4FD-4A41-AE58-814D01A6B5E7}" srcOrd="1" destOrd="0" presId="urn:microsoft.com/office/officeart/2005/8/layout/target3"/>
    <dgm:cxn modelId="{C24533D2-26E5-47EB-8A39-D4FB9E52EFE6}" srcId="{39F8B381-5807-488E-AC22-73DD4140ED4A}" destId="{FBBFC3EA-9D9D-4F3A-BEA6-9C2C0E46BF20}" srcOrd="1" destOrd="0" parTransId="{DDB8DF17-17D4-4A37-80A4-B2BE20408FA2}" sibTransId="{83B48451-91B6-4E15-99C9-0FE713D5286E}"/>
    <dgm:cxn modelId="{808A55A3-7A45-463B-8870-E66256D18048}" srcId="{39F8B381-5807-488E-AC22-73DD4140ED4A}" destId="{C73C7642-F245-4585-8F88-243F9FAEF6CA}" srcOrd="3" destOrd="0" parTransId="{3E2FFE2A-E7B1-401F-BAB6-893DF909FA64}" sibTransId="{C6F235C3-B62B-4F7C-8AF0-6D3C84052041}"/>
    <dgm:cxn modelId="{2A2BCF91-C654-4E19-950C-39AA1A49C169}" srcId="{39F8B381-5807-488E-AC22-73DD4140ED4A}" destId="{019433A1-1324-4DE1-9E6F-32B851095F74}" srcOrd="2" destOrd="0" parTransId="{2AB92C11-48B1-4C26-9CC1-F4AB2F53C03B}" sibTransId="{2716416C-EF69-44CA-AEFE-14F7FF081354}"/>
    <dgm:cxn modelId="{CB88B974-C928-4012-BEFE-AB3ED557DCB8}" type="presOf" srcId="{445C7998-7549-48B0-BD68-D4F0167F02E5}" destId="{BC35EE03-4121-4EF9-923D-7CB6D30D358D}" srcOrd="0" destOrd="0" presId="urn:microsoft.com/office/officeart/2005/8/layout/target3"/>
    <dgm:cxn modelId="{2EDF6DFA-5C82-4979-B330-3841028295C9}" type="presParOf" srcId="{71045F8C-00FA-488E-A7BD-E2E6753D979D}" destId="{3577EC6B-C980-4F34-8C69-4365E7B8FC8C}" srcOrd="0" destOrd="0" presId="urn:microsoft.com/office/officeart/2005/8/layout/target3"/>
    <dgm:cxn modelId="{170400B6-35FA-444C-8DCF-DE496DCF49A2}" type="presParOf" srcId="{71045F8C-00FA-488E-A7BD-E2E6753D979D}" destId="{6940EB87-DC1D-4BC3-9408-9AC2E1FFC039}" srcOrd="1" destOrd="0" presId="urn:microsoft.com/office/officeart/2005/8/layout/target3"/>
    <dgm:cxn modelId="{DC297760-69C5-4BD8-8FC1-7E61A246C7F0}" type="presParOf" srcId="{71045F8C-00FA-488E-A7BD-E2E6753D979D}" destId="{BC35EE03-4121-4EF9-923D-7CB6D30D358D}" srcOrd="2" destOrd="0" presId="urn:microsoft.com/office/officeart/2005/8/layout/target3"/>
    <dgm:cxn modelId="{807669A7-E187-44E9-8394-7C621AB8A32D}" type="presParOf" srcId="{71045F8C-00FA-488E-A7BD-E2E6753D979D}" destId="{C95EEA27-3CBF-4645-A92D-9D8AF5C1CBFC}" srcOrd="3" destOrd="0" presId="urn:microsoft.com/office/officeart/2005/8/layout/target3"/>
    <dgm:cxn modelId="{2F3343E5-2425-4763-96A8-120FE024F601}" type="presParOf" srcId="{71045F8C-00FA-488E-A7BD-E2E6753D979D}" destId="{851BB866-B6AE-4566-893F-4C635BA974FC}" srcOrd="4" destOrd="0" presId="urn:microsoft.com/office/officeart/2005/8/layout/target3"/>
    <dgm:cxn modelId="{041B7D90-70BD-49EF-B796-9D7CA4CFCA1F}" type="presParOf" srcId="{71045F8C-00FA-488E-A7BD-E2E6753D979D}" destId="{643EA938-EDE0-4533-ACCC-D2BD6F3A527C}" srcOrd="5" destOrd="0" presId="urn:microsoft.com/office/officeart/2005/8/layout/target3"/>
    <dgm:cxn modelId="{E1F9E308-6704-406B-ACC2-B5A93386100F}" type="presParOf" srcId="{71045F8C-00FA-488E-A7BD-E2E6753D979D}" destId="{92F31B18-D66D-4CC7-89B9-378928DE877D}" srcOrd="6" destOrd="0" presId="urn:microsoft.com/office/officeart/2005/8/layout/target3"/>
    <dgm:cxn modelId="{04D12025-ED64-4C34-9E00-C9A9F44E23C0}" type="presParOf" srcId="{71045F8C-00FA-488E-A7BD-E2E6753D979D}" destId="{902074E1-B931-4618-97F1-FADBE82E9C3C}" srcOrd="7" destOrd="0" presId="urn:microsoft.com/office/officeart/2005/8/layout/target3"/>
    <dgm:cxn modelId="{B29CF097-3782-45C6-8539-792FAEF0DA75}" type="presParOf" srcId="{71045F8C-00FA-488E-A7BD-E2E6753D979D}" destId="{A3817367-F2BC-482F-8832-FA00B51DCCF3}" srcOrd="8" destOrd="0" presId="urn:microsoft.com/office/officeart/2005/8/layout/target3"/>
    <dgm:cxn modelId="{2D6D74CD-3338-4031-AAEB-0371A04BF5DF}" type="presParOf" srcId="{71045F8C-00FA-488E-A7BD-E2E6753D979D}" destId="{2DD79E57-A63E-47D4-A1AB-6DF333476AD4}" srcOrd="9" destOrd="0" presId="urn:microsoft.com/office/officeart/2005/8/layout/target3"/>
    <dgm:cxn modelId="{370A0567-6EAC-4214-A57B-BEFD6C250F56}" type="presParOf" srcId="{71045F8C-00FA-488E-A7BD-E2E6753D979D}" destId="{648967D3-ED80-4214-8D87-4E7012561E4A}" srcOrd="10" destOrd="0" presId="urn:microsoft.com/office/officeart/2005/8/layout/target3"/>
    <dgm:cxn modelId="{254ACA86-5F21-4A36-996A-78C722716FF6}" type="presParOf" srcId="{71045F8C-00FA-488E-A7BD-E2E6753D979D}" destId="{9A9B6F4F-B6FF-4F2D-B640-A8473E589523}" srcOrd="11" destOrd="0" presId="urn:microsoft.com/office/officeart/2005/8/layout/target3"/>
    <dgm:cxn modelId="{040EA060-E195-412E-862C-48DCD59E2301}" type="presParOf" srcId="{71045F8C-00FA-488E-A7BD-E2E6753D979D}" destId="{13BD0FAF-9F2C-4708-9E63-A8E8E5252943}" srcOrd="12" destOrd="0" presId="urn:microsoft.com/office/officeart/2005/8/layout/target3"/>
    <dgm:cxn modelId="{990E0F70-B95C-4A4E-A856-5C01B088811D}" type="presParOf" srcId="{71045F8C-00FA-488E-A7BD-E2E6753D979D}" destId="{6821E7C9-5E4B-45FA-8F82-01E6F26FAA25}" srcOrd="13" destOrd="0" presId="urn:microsoft.com/office/officeart/2005/8/layout/target3"/>
    <dgm:cxn modelId="{DB642F4D-94B2-478E-93BE-3A9A559F23CC}" type="presParOf" srcId="{71045F8C-00FA-488E-A7BD-E2E6753D979D}" destId="{3BA01B75-849B-4716-8BCD-084A86FF328F}" srcOrd="14" destOrd="0" presId="urn:microsoft.com/office/officeart/2005/8/layout/target3"/>
    <dgm:cxn modelId="{C5212D23-AFF1-4BB9-8294-B679A00735B4}" type="presParOf" srcId="{71045F8C-00FA-488E-A7BD-E2E6753D979D}" destId="{4D19AB04-24FA-40C2-B203-52AE3D15E171}" srcOrd="15" destOrd="0" presId="urn:microsoft.com/office/officeart/2005/8/layout/target3"/>
    <dgm:cxn modelId="{583114C3-3FDB-4EC9-983C-F62E0B6075DD}" type="presParOf" srcId="{71045F8C-00FA-488E-A7BD-E2E6753D979D}" destId="{832BF48F-0145-4429-9E02-8FCA946CCE9E}" srcOrd="16" destOrd="0" presId="urn:microsoft.com/office/officeart/2005/8/layout/target3"/>
    <dgm:cxn modelId="{0E424C25-0E48-4B54-A6B3-C33EDE596038}" type="presParOf" srcId="{71045F8C-00FA-488E-A7BD-E2E6753D979D}" destId="{E7297F21-D4FD-4A41-AE58-814D01A6B5E7}" srcOrd="17" destOrd="0" presId="urn:microsoft.com/office/officeart/2005/8/layout/target3"/>
    <dgm:cxn modelId="{7B1B0D43-C2EA-49A4-A7D6-BEA39121A206}" type="presParOf" srcId="{71045F8C-00FA-488E-A7BD-E2E6753D979D}" destId="{59F530CB-4999-43B3-A00D-6AB53886BD77}" srcOrd="18" destOrd="0" presId="urn:microsoft.com/office/officeart/2005/8/layout/target3"/>
    <dgm:cxn modelId="{9EF1E3D7-D4CE-47DC-A937-B1503EFCBD9E}" type="presParOf" srcId="{71045F8C-00FA-488E-A7BD-E2E6753D979D}" destId="{A27B6496-BF1B-4384-9217-9659064D5D6A}" srcOrd="19"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77EC6B-C980-4F34-8C69-4365E7B8FC8C}">
      <dsp:nvSpPr>
        <dsp:cNvPr id="0" name=""/>
        <dsp:cNvSpPr/>
      </dsp:nvSpPr>
      <dsp:spPr>
        <a:xfrm>
          <a:off x="0" y="0"/>
          <a:ext cx="4032447" cy="4032447"/>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35EE03-4121-4EF9-923D-7CB6D30D358D}">
      <dsp:nvSpPr>
        <dsp:cNvPr id="0" name=""/>
        <dsp:cNvSpPr/>
      </dsp:nvSpPr>
      <dsp:spPr>
        <a:xfrm>
          <a:off x="2016223" y="0"/>
          <a:ext cx="4752528" cy="4032447"/>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cs-CZ" sz="1700" kern="1200" dirty="0"/>
            <a:t>Název školy</a:t>
          </a:r>
          <a:r>
            <a:rPr lang="cs-CZ" sz="1700" kern="1200" dirty="0" smtClean="0"/>
            <a:t>: </a:t>
          </a:r>
          <a:r>
            <a:rPr lang="cs-CZ" sz="1700" kern="1200" dirty="0" smtClean="0">
              <a:solidFill>
                <a:sysClr val="windowText" lastClr="000000">
                  <a:hueOff val="0"/>
                  <a:satOff val="0"/>
                  <a:lumOff val="0"/>
                  <a:alphaOff val="0"/>
                </a:sysClr>
              </a:solidFill>
              <a:latin typeface="Calibri"/>
              <a:ea typeface="+mn-ea"/>
              <a:cs typeface="+mn-cs"/>
            </a:rPr>
            <a:t>Základní škola a Mateřská škola Studená, okres Jindřichův Hradec  </a:t>
          </a:r>
          <a:r>
            <a:rPr lang="cs-CZ" sz="1700" kern="1200" dirty="0" smtClean="0"/>
            <a:t>   </a:t>
          </a:r>
          <a:endParaRPr lang="cs-CZ" sz="1700" kern="1200" dirty="0"/>
        </a:p>
      </dsp:txBody>
      <dsp:txXfrm>
        <a:off x="2016223" y="0"/>
        <a:ext cx="4752528" cy="645191"/>
      </dsp:txXfrm>
    </dsp:sp>
    <dsp:sp modelId="{851BB866-B6AE-4566-893F-4C635BA974FC}">
      <dsp:nvSpPr>
        <dsp:cNvPr id="0" name=""/>
        <dsp:cNvSpPr/>
      </dsp:nvSpPr>
      <dsp:spPr>
        <a:xfrm>
          <a:off x="423407" y="645191"/>
          <a:ext cx="3185633" cy="3185633"/>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3EA938-EDE0-4533-ACCC-D2BD6F3A527C}">
      <dsp:nvSpPr>
        <dsp:cNvPr id="0" name=""/>
        <dsp:cNvSpPr/>
      </dsp:nvSpPr>
      <dsp:spPr>
        <a:xfrm>
          <a:off x="2016223" y="645191"/>
          <a:ext cx="4752528" cy="3185633"/>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cs-CZ" sz="1700" kern="1200" dirty="0" smtClean="0"/>
            <a:t>Autor: Mgr. Vladimíra Dvořáková</a:t>
          </a:r>
          <a:endParaRPr lang="cs-CZ" sz="1700" kern="1200" dirty="0"/>
        </a:p>
      </dsp:txBody>
      <dsp:txXfrm>
        <a:off x="2016223" y="645191"/>
        <a:ext cx="4752528" cy="645191"/>
      </dsp:txXfrm>
    </dsp:sp>
    <dsp:sp modelId="{902074E1-B931-4618-97F1-FADBE82E9C3C}">
      <dsp:nvSpPr>
        <dsp:cNvPr id="0" name=""/>
        <dsp:cNvSpPr/>
      </dsp:nvSpPr>
      <dsp:spPr>
        <a:xfrm>
          <a:off x="846814" y="1290383"/>
          <a:ext cx="2338819" cy="2338819"/>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817367-F2BC-482F-8832-FA00B51DCCF3}">
      <dsp:nvSpPr>
        <dsp:cNvPr id="0" name=""/>
        <dsp:cNvSpPr/>
      </dsp:nvSpPr>
      <dsp:spPr>
        <a:xfrm>
          <a:off x="2016223" y="1368149"/>
          <a:ext cx="4752528" cy="2338819"/>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cs-CZ" sz="1700" kern="1200" dirty="0" smtClean="0"/>
            <a:t>Název: VY_32_INOVACE_3C48Čj8_Několikanásobné větné členy</a:t>
          </a:r>
          <a:endParaRPr lang="cs-CZ" sz="1700" kern="1200" dirty="0"/>
        </a:p>
      </dsp:txBody>
      <dsp:txXfrm>
        <a:off x="2016223" y="1368149"/>
        <a:ext cx="4752528" cy="645191"/>
      </dsp:txXfrm>
    </dsp:sp>
    <dsp:sp modelId="{648967D3-ED80-4214-8D87-4E7012561E4A}">
      <dsp:nvSpPr>
        <dsp:cNvPr id="0" name=""/>
        <dsp:cNvSpPr/>
      </dsp:nvSpPr>
      <dsp:spPr>
        <a:xfrm>
          <a:off x="1270221" y="1935575"/>
          <a:ext cx="1492005" cy="1492005"/>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9B6F4F-B6FF-4F2D-B640-A8473E589523}">
      <dsp:nvSpPr>
        <dsp:cNvPr id="0" name=""/>
        <dsp:cNvSpPr/>
      </dsp:nvSpPr>
      <dsp:spPr>
        <a:xfrm>
          <a:off x="2016223" y="1944213"/>
          <a:ext cx="4752528" cy="1492005"/>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cs-CZ" sz="1700" kern="1200" dirty="0"/>
            <a:t>Téma</a:t>
          </a:r>
          <a:r>
            <a:rPr lang="cs-CZ" sz="1700" kern="1200" dirty="0" smtClean="0"/>
            <a:t>: Několikanásobné větné členy</a:t>
          </a:r>
          <a:endParaRPr lang="cs-CZ" sz="1700" kern="1200" dirty="0"/>
        </a:p>
      </dsp:txBody>
      <dsp:txXfrm>
        <a:off x="2016223" y="1944213"/>
        <a:ext cx="4752528" cy="645191"/>
      </dsp:txXfrm>
    </dsp:sp>
    <dsp:sp modelId="{6821E7C9-5E4B-45FA-8F82-01E6F26FAA25}">
      <dsp:nvSpPr>
        <dsp:cNvPr id="0" name=""/>
        <dsp:cNvSpPr/>
      </dsp:nvSpPr>
      <dsp:spPr>
        <a:xfrm>
          <a:off x="1693628" y="2580766"/>
          <a:ext cx="645191" cy="645191"/>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A01B75-849B-4716-8BCD-084A86FF328F}">
      <dsp:nvSpPr>
        <dsp:cNvPr id="0" name=""/>
        <dsp:cNvSpPr/>
      </dsp:nvSpPr>
      <dsp:spPr>
        <a:xfrm>
          <a:off x="2016223" y="2580766"/>
          <a:ext cx="4752528" cy="645191"/>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cs-CZ" sz="1700" kern="1200" dirty="0"/>
            <a:t>Číslo projektu</a:t>
          </a:r>
          <a:r>
            <a:rPr lang="cs-CZ" sz="1700" kern="1200" dirty="0" smtClean="0"/>
            <a:t>: CZ.1.07/1.4.00/21.3136</a:t>
          </a:r>
          <a:endParaRPr lang="cs-CZ" sz="1700" kern="1200" dirty="0"/>
        </a:p>
      </dsp:txBody>
      <dsp:txXfrm>
        <a:off x="2016223" y="2580766"/>
        <a:ext cx="4752528" cy="645191"/>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5F702BD-1F93-4699-A747-12F333D86A18}" type="datetimeFigureOut">
              <a:rPr lang="cs-CZ" smtClean="0"/>
              <a:t>24.5.2012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A0842A8-81E0-4810-B3E3-93D965019010}" type="slidenum">
              <a:rPr lang="cs-CZ" smtClean="0"/>
              <a:t>‹#›</a:t>
            </a:fld>
            <a:endParaRPr lang="cs-CZ"/>
          </a:p>
        </p:txBody>
      </p:sp>
    </p:spTree>
    <p:extLst>
      <p:ext uri="{BB962C8B-B14F-4D97-AF65-F5344CB8AC3E}">
        <p14:creationId xmlns:p14="http://schemas.microsoft.com/office/powerpoint/2010/main" val="3470685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D53E4842-46C2-47F6-A099-2DB902176CA3}" type="datetimeFigureOut">
              <a:rPr lang="cs-CZ" smtClean="0"/>
              <a:t>24.5.2012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26252DD-707A-4AC4-AD52-A5687B669A8E}" type="slidenum">
              <a:rPr lang="cs-CZ" smtClean="0"/>
              <a:t>‹#›</a:t>
            </a:fld>
            <a:endParaRPr lang="cs-CZ"/>
          </a:p>
        </p:txBody>
      </p:sp>
    </p:spTree>
    <p:extLst>
      <p:ext uri="{BB962C8B-B14F-4D97-AF65-F5344CB8AC3E}">
        <p14:creationId xmlns:p14="http://schemas.microsoft.com/office/powerpoint/2010/main" val="341661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53E4842-46C2-47F6-A099-2DB902176CA3}" type="datetimeFigureOut">
              <a:rPr lang="cs-CZ" smtClean="0"/>
              <a:t>24.5.2012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26252DD-707A-4AC4-AD52-A5687B669A8E}" type="slidenum">
              <a:rPr lang="cs-CZ" smtClean="0"/>
              <a:t>‹#›</a:t>
            </a:fld>
            <a:endParaRPr lang="cs-CZ"/>
          </a:p>
        </p:txBody>
      </p:sp>
    </p:spTree>
    <p:extLst>
      <p:ext uri="{BB962C8B-B14F-4D97-AF65-F5344CB8AC3E}">
        <p14:creationId xmlns:p14="http://schemas.microsoft.com/office/powerpoint/2010/main" val="35461105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D53E4842-46C2-47F6-A099-2DB902176CA3}" type="datetimeFigureOut">
              <a:rPr lang="cs-CZ" smtClean="0"/>
              <a:t>24.5.2012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26252DD-707A-4AC4-AD52-A5687B669A8E}" type="slidenum">
              <a:rPr lang="cs-CZ" smtClean="0"/>
              <a:t>‹#›</a:t>
            </a:fld>
            <a:endParaRPr lang="cs-CZ"/>
          </a:p>
        </p:txBody>
      </p:sp>
    </p:spTree>
    <p:extLst>
      <p:ext uri="{BB962C8B-B14F-4D97-AF65-F5344CB8AC3E}">
        <p14:creationId xmlns:p14="http://schemas.microsoft.com/office/powerpoint/2010/main" val="4142111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D53E4842-46C2-47F6-A099-2DB902176CA3}" type="datetimeFigureOut">
              <a:rPr lang="cs-CZ" smtClean="0"/>
              <a:t>24.5.2012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26252DD-707A-4AC4-AD52-A5687B669A8E}" type="slidenum">
              <a:rPr lang="cs-CZ" smtClean="0"/>
              <a:t>‹#›</a:t>
            </a:fld>
            <a:endParaRPr lang="cs-CZ"/>
          </a:p>
        </p:txBody>
      </p:sp>
    </p:spTree>
    <p:extLst>
      <p:ext uri="{BB962C8B-B14F-4D97-AF65-F5344CB8AC3E}">
        <p14:creationId xmlns:p14="http://schemas.microsoft.com/office/powerpoint/2010/main" val="25814696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D53E4842-46C2-47F6-A099-2DB902176CA3}" type="datetimeFigureOut">
              <a:rPr lang="cs-CZ" smtClean="0"/>
              <a:t>24.5.2012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826252DD-707A-4AC4-AD52-A5687B669A8E}" type="slidenum">
              <a:rPr lang="cs-CZ" smtClean="0"/>
              <a:t>‹#›</a:t>
            </a:fld>
            <a:endParaRPr lang="cs-CZ"/>
          </a:p>
        </p:txBody>
      </p:sp>
    </p:spTree>
    <p:extLst>
      <p:ext uri="{BB962C8B-B14F-4D97-AF65-F5344CB8AC3E}">
        <p14:creationId xmlns:p14="http://schemas.microsoft.com/office/powerpoint/2010/main" val="10555646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D53E4842-46C2-47F6-A099-2DB902176CA3}" type="datetimeFigureOut">
              <a:rPr lang="cs-CZ" smtClean="0"/>
              <a:t>24.5.2012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826252DD-707A-4AC4-AD52-A5687B669A8E}" type="slidenum">
              <a:rPr lang="cs-CZ" smtClean="0"/>
              <a:t>‹#›</a:t>
            </a:fld>
            <a:endParaRPr lang="cs-CZ"/>
          </a:p>
        </p:txBody>
      </p:sp>
    </p:spTree>
    <p:extLst>
      <p:ext uri="{BB962C8B-B14F-4D97-AF65-F5344CB8AC3E}">
        <p14:creationId xmlns:p14="http://schemas.microsoft.com/office/powerpoint/2010/main" val="4190536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D53E4842-46C2-47F6-A099-2DB902176CA3}" type="datetimeFigureOut">
              <a:rPr lang="cs-CZ" smtClean="0"/>
              <a:t>24.5.2012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826252DD-707A-4AC4-AD52-A5687B669A8E}" type="slidenum">
              <a:rPr lang="cs-CZ" smtClean="0"/>
              <a:t>‹#›</a:t>
            </a:fld>
            <a:endParaRPr lang="cs-CZ"/>
          </a:p>
        </p:txBody>
      </p:sp>
    </p:spTree>
    <p:extLst>
      <p:ext uri="{BB962C8B-B14F-4D97-AF65-F5344CB8AC3E}">
        <p14:creationId xmlns:p14="http://schemas.microsoft.com/office/powerpoint/2010/main" val="2477691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D53E4842-46C2-47F6-A099-2DB902176CA3}" type="datetimeFigureOut">
              <a:rPr lang="cs-CZ" smtClean="0"/>
              <a:t>24.5.2012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26252DD-707A-4AC4-AD52-A5687B669A8E}" type="slidenum">
              <a:rPr lang="cs-CZ" smtClean="0"/>
              <a:t>‹#›</a:t>
            </a:fld>
            <a:endParaRPr lang="cs-CZ"/>
          </a:p>
        </p:txBody>
      </p:sp>
    </p:spTree>
    <p:extLst>
      <p:ext uri="{BB962C8B-B14F-4D97-AF65-F5344CB8AC3E}">
        <p14:creationId xmlns:p14="http://schemas.microsoft.com/office/powerpoint/2010/main" val="1837951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D53E4842-46C2-47F6-A099-2DB902176CA3}" type="datetimeFigureOut">
              <a:rPr lang="cs-CZ" smtClean="0"/>
              <a:t>24.5.2012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26252DD-707A-4AC4-AD52-A5687B669A8E}" type="slidenum">
              <a:rPr lang="cs-CZ" smtClean="0"/>
              <a:t>‹#›</a:t>
            </a:fld>
            <a:endParaRPr lang="cs-CZ"/>
          </a:p>
        </p:txBody>
      </p:sp>
    </p:spTree>
    <p:extLst>
      <p:ext uri="{BB962C8B-B14F-4D97-AF65-F5344CB8AC3E}">
        <p14:creationId xmlns:p14="http://schemas.microsoft.com/office/powerpoint/2010/main" val="3126388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53E4842-46C2-47F6-A099-2DB902176CA3}" type="datetimeFigureOut">
              <a:rPr lang="cs-CZ" smtClean="0"/>
              <a:t>24.5.2012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26252DD-707A-4AC4-AD52-A5687B669A8E}" type="slidenum">
              <a:rPr lang="cs-CZ" smtClean="0"/>
              <a:t>‹#›</a:t>
            </a:fld>
            <a:endParaRPr lang="cs-CZ"/>
          </a:p>
        </p:txBody>
      </p:sp>
    </p:spTree>
    <p:extLst>
      <p:ext uri="{BB962C8B-B14F-4D97-AF65-F5344CB8AC3E}">
        <p14:creationId xmlns:p14="http://schemas.microsoft.com/office/powerpoint/2010/main" val="15822881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53E4842-46C2-47F6-A099-2DB902176CA3}" type="datetimeFigureOut">
              <a:rPr lang="cs-CZ" smtClean="0"/>
              <a:t>24.5.2012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26252DD-707A-4AC4-AD52-A5687B669A8E}" type="slidenum">
              <a:rPr lang="cs-CZ" smtClean="0"/>
              <a:t>‹#›</a:t>
            </a:fld>
            <a:endParaRPr lang="cs-CZ"/>
          </a:p>
        </p:txBody>
      </p:sp>
    </p:spTree>
    <p:extLst>
      <p:ext uri="{BB962C8B-B14F-4D97-AF65-F5344CB8AC3E}">
        <p14:creationId xmlns:p14="http://schemas.microsoft.com/office/powerpoint/2010/main" val="1357618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3E4842-46C2-47F6-A099-2DB902176CA3}" type="datetimeFigureOut">
              <a:rPr lang="cs-CZ" smtClean="0"/>
              <a:t>24.5.2012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6252DD-707A-4AC4-AD52-A5687B669A8E}" type="slidenum">
              <a:rPr lang="cs-CZ" smtClean="0"/>
              <a:t>‹#›</a:t>
            </a:fld>
            <a:endParaRPr lang="cs-CZ"/>
          </a:p>
        </p:txBody>
      </p:sp>
    </p:spTree>
    <p:extLst>
      <p:ext uri="{BB962C8B-B14F-4D97-AF65-F5344CB8AC3E}">
        <p14:creationId xmlns:p14="http://schemas.microsoft.com/office/powerpoint/2010/main" val="34822189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460529853"/>
              </p:ext>
            </p:extLst>
          </p:nvPr>
        </p:nvGraphicFramePr>
        <p:xfrm>
          <a:off x="1259632" y="1700808"/>
          <a:ext cx="6768752" cy="40324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051720" y="317144"/>
            <a:ext cx="5402263" cy="1049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2835496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4294967295"/>
          </p:nvPr>
        </p:nvSpPr>
        <p:spPr>
          <a:xfrm>
            <a:off x="611560" y="1600200"/>
            <a:ext cx="7618040" cy="4525963"/>
          </a:xfrm>
        </p:spPr>
        <p:txBody>
          <a:bodyPr/>
          <a:lstStyle/>
          <a:p>
            <a:pPr marL="0" indent="0">
              <a:buNone/>
            </a:pPr>
            <a:r>
              <a:rPr lang="cs-CZ" dirty="0" smtClean="0"/>
              <a:t>Anotace</a:t>
            </a:r>
          </a:p>
          <a:p>
            <a:r>
              <a:rPr lang="cs-CZ" dirty="0" smtClean="0"/>
              <a:t>učivo je určeno žákům 8. ročníku</a:t>
            </a:r>
          </a:p>
          <a:p>
            <a:r>
              <a:rPr lang="cs-CZ" dirty="0" smtClean="0"/>
              <a:t>prezentace určena pro promítání na IT</a:t>
            </a:r>
          </a:p>
          <a:p>
            <a:r>
              <a:rPr lang="cs-CZ" dirty="0" smtClean="0"/>
              <a:t>podporuje aktivitu žáků při procvičování několikanásobných větných členů, významového poměru mezi jednotlivými složkami </a:t>
            </a:r>
          </a:p>
          <a:p>
            <a:r>
              <a:rPr lang="cs-CZ" dirty="0" smtClean="0"/>
              <a:t>pomůcky: učebnice, nástěnné tabule</a:t>
            </a:r>
          </a:p>
          <a:p>
            <a:endParaRPr lang="cs-CZ" dirty="0"/>
          </a:p>
        </p:txBody>
      </p:sp>
    </p:spTree>
    <p:extLst>
      <p:ext uri="{BB962C8B-B14F-4D97-AF65-F5344CB8AC3E}">
        <p14:creationId xmlns:p14="http://schemas.microsoft.com/office/powerpoint/2010/main" val="261424151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1412776"/>
            <a:ext cx="8229600" cy="4608512"/>
          </a:xfrm>
        </p:spPr>
        <p:txBody>
          <a:bodyPr>
            <a:normAutofit/>
          </a:bodyPr>
          <a:lstStyle/>
          <a:p>
            <a:r>
              <a:rPr lang="cs-CZ" sz="6000" dirty="0" smtClean="0">
                <a:solidFill>
                  <a:srgbClr val="C00000"/>
                </a:solidFill>
              </a:rPr>
              <a:t>Několikanásobné větné členy </a:t>
            </a:r>
            <a:endParaRPr lang="cs-CZ" sz="6000" dirty="0">
              <a:solidFill>
                <a:srgbClr val="C00000"/>
              </a:solidFill>
            </a:endParaRPr>
          </a:p>
        </p:txBody>
      </p:sp>
    </p:spTree>
    <p:extLst>
      <p:ext uri="{BB962C8B-B14F-4D97-AF65-F5344CB8AC3E}">
        <p14:creationId xmlns:p14="http://schemas.microsoft.com/office/powerpoint/2010/main" val="28549995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solidFill>
                  <a:srgbClr val="C00000"/>
                </a:solidFill>
              </a:rPr>
              <a:t>Významový poměr mezi jednotlivými složkami </a:t>
            </a:r>
            <a:endParaRPr lang="cs-CZ" dirty="0">
              <a:solidFill>
                <a:srgbClr val="C00000"/>
              </a:solidFill>
            </a:endParaRPr>
          </a:p>
        </p:txBody>
      </p:sp>
      <p:graphicFrame>
        <p:nvGraphicFramePr>
          <p:cNvPr id="4" name="Zástupný symbol pro obsah 3"/>
          <p:cNvGraphicFramePr>
            <a:graphicFrameLocks noGrp="1"/>
          </p:cNvGraphicFramePr>
          <p:nvPr>
            <p:ph idx="1"/>
            <p:extLst>
              <p:ext uri="{D42A27DB-BD31-4B8C-83A1-F6EECF244321}">
                <p14:modId xmlns:p14="http://schemas.microsoft.com/office/powerpoint/2010/main" val="3165954777"/>
              </p:ext>
            </p:extLst>
          </p:nvPr>
        </p:nvGraphicFramePr>
        <p:xfrm>
          <a:off x="179512" y="1556792"/>
          <a:ext cx="8803909" cy="5042786"/>
        </p:xfrm>
        <a:graphic>
          <a:graphicData uri="http://schemas.openxmlformats.org/drawingml/2006/table">
            <a:tbl>
              <a:tblPr firstRow="1" bandRow="1">
                <a:tableStyleId>{5C22544A-7EE6-4342-B048-85BDC9FD1C3A}</a:tableStyleId>
              </a:tblPr>
              <a:tblGrid>
                <a:gridCol w="2818417"/>
                <a:gridCol w="2730264"/>
                <a:gridCol w="3255228"/>
              </a:tblGrid>
              <a:tr h="568161">
                <a:tc>
                  <a:txBody>
                    <a:bodyPr/>
                    <a:lstStyle/>
                    <a:p>
                      <a:pPr algn="ctr"/>
                      <a:r>
                        <a:rPr lang="cs-CZ" dirty="0" smtClean="0"/>
                        <a:t>poměr</a:t>
                      </a:r>
                      <a:endParaRPr lang="cs-CZ" dirty="0"/>
                    </a:p>
                  </a:txBody>
                  <a:tcPr anchor="ctr"/>
                </a:tc>
                <a:tc>
                  <a:txBody>
                    <a:bodyPr/>
                    <a:lstStyle/>
                    <a:p>
                      <a:pPr algn="ctr"/>
                      <a:r>
                        <a:rPr lang="cs-CZ" dirty="0" smtClean="0"/>
                        <a:t>spojovací výrazy</a:t>
                      </a:r>
                      <a:endParaRPr lang="cs-CZ" dirty="0"/>
                    </a:p>
                  </a:txBody>
                  <a:tcPr anchor="ctr"/>
                </a:tc>
                <a:tc>
                  <a:txBody>
                    <a:bodyPr/>
                    <a:lstStyle/>
                    <a:p>
                      <a:pPr algn="ctr"/>
                      <a:r>
                        <a:rPr lang="cs-CZ" dirty="0" smtClean="0"/>
                        <a:t>příklady</a:t>
                      </a:r>
                      <a:endParaRPr lang="cs-CZ" dirty="0"/>
                    </a:p>
                  </a:txBody>
                  <a:tcPr anchor="ctr"/>
                </a:tc>
              </a:tr>
              <a:tr h="942934">
                <a:tc>
                  <a:txBody>
                    <a:bodyPr/>
                    <a:lstStyle/>
                    <a:p>
                      <a:r>
                        <a:rPr lang="cs-CZ" sz="2400" dirty="0" smtClean="0">
                          <a:solidFill>
                            <a:srgbClr val="C00000"/>
                          </a:solidFill>
                        </a:rPr>
                        <a:t>slučovací</a:t>
                      </a:r>
                      <a:endParaRPr lang="cs-CZ" sz="2400" dirty="0">
                        <a:solidFill>
                          <a:srgbClr val="C00000"/>
                        </a:solidFill>
                      </a:endParaRPr>
                    </a:p>
                  </a:txBody>
                  <a:tcPr anchor="ctr"/>
                </a:tc>
                <a:tc>
                  <a:txBody>
                    <a:bodyPr/>
                    <a:lstStyle/>
                    <a:p>
                      <a:r>
                        <a:rPr lang="cs-CZ" dirty="0" smtClean="0"/>
                        <a:t>a, i, ani, </a:t>
                      </a:r>
                      <a:r>
                        <a:rPr lang="cs-CZ" baseline="0" dirty="0" smtClean="0"/>
                        <a:t> a</a:t>
                      </a:r>
                      <a:r>
                        <a:rPr lang="cs-CZ" dirty="0" smtClean="0"/>
                        <a:t>ni – ani, jednak – jednak, hned – hned, dílem - dílem</a:t>
                      </a:r>
                      <a:endParaRPr lang="cs-CZ" dirty="0"/>
                    </a:p>
                  </a:txBody>
                  <a:tcPr/>
                </a:tc>
                <a:tc>
                  <a:txBody>
                    <a:bodyPr/>
                    <a:lstStyle/>
                    <a:p>
                      <a:r>
                        <a:rPr lang="cs-CZ" dirty="0" smtClean="0"/>
                        <a:t>Koupila jsem si </a:t>
                      </a:r>
                      <a:r>
                        <a:rPr lang="cs-CZ" i="1" dirty="0" smtClean="0">
                          <a:solidFill>
                            <a:srgbClr val="C00000"/>
                          </a:solidFill>
                        </a:rPr>
                        <a:t>sešity i tužky</a:t>
                      </a:r>
                      <a:r>
                        <a:rPr lang="cs-CZ" dirty="0" smtClean="0"/>
                        <a:t>.</a:t>
                      </a:r>
                    </a:p>
                    <a:p>
                      <a:r>
                        <a:rPr lang="cs-CZ" i="1" dirty="0" smtClean="0">
                          <a:solidFill>
                            <a:srgbClr val="C00000"/>
                          </a:solidFill>
                        </a:rPr>
                        <a:t>Jitka ani Monika </a:t>
                      </a:r>
                      <a:r>
                        <a:rPr lang="cs-CZ" dirty="0" smtClean="0"/>
                        <a:t>nic nenamítaly.</a:t>
                      </a:r>
                    </a:p>
                  </a:txBody>
                  <a:tcPr/>
                </a:tc>
              </a:tr>
              <a:tr h="955978">
                <a:tc>
                  <a:txBody>
                    <a:bodyPr/>
                    <a:lstStyle/>
                    <a:p>
                      <a:r>
                        <a:rPr lang="cs-CZ" sz="2400" dirty="0" smtClean="0">
                          <a:solidFill>
                            <a:srgbClr val="C00000"/>
                          </a:solidFill>
                        </a:rPr>
                        <a:t>stupňovací</a:t>
                      </a:r>
                      <a:endParaRPr lang="cs-CZ" sz="2400" dirty="0">
                        <a:solidFill>
                          <a:srgbClr val="C00000"/>
                        </a:solidFill>
                      </a:endParaRPr>
                    </a:p>
                  </a:txBody>
                  <a:tcPr anchor="ctr"/>
                </a:tc>
                <a:tc>
                  <a:txBody>
                    <a:bodyPr/>
                    <a:lstStyle/>
                    <a:p>
                      <a:r>
                        <a:rPr lang="cs-CZ" dirty="0" smtClean="0"/>
                        <a:t>Ba, dokonce, dokonce</a:t>
                      </a:r>
                      <a:r>
                        <a:rPr lang="cs-CZ" baseline="0" dirty="0" smtClean="0"/>
                        <a:t> i, nejen – ale i, nejen – nýbrž i</a:t>
                      </a:r>
                      <a:endParaRPr lang="cs-CZ" dirty="0"/>
                    </a:p>
                  </a:txBody>
                  <a:tcPr/>
                </a:tc>
                <a:tc>
                  <a:txBody>
                    <a:bodyPr/>
                    <a:lstStyle/>
                    <a:p>
                      <a:r>
                        <a:rPr lang="cs-CZ" i="1" dirty="0" smtClean="0">
                          <a:solidFill>
                            <a:srgbClr val="C00000"/>
                          </a:solidFill>
                        </a:rPr>
                        <a:t>Maminka, dokonce i tatínek </a:t>
                      </a:r>
                      <a:r>
                        <a:rPr lang="cs-CZ" dirty="0" smtClean="0"/>
                        <a:t>se na tebe zlobí.</a:t>
                      </a:r>
                      <a:endParaRPr lang="cs-CZ" dirty="0"/>
                    </a:p>
                  </a:txBody>
                  <a:tcPr/>
                </a:tc>
              </a:tr>
              <a:tr h="669184">
                <a:tc>
                  <a:txBody>
                    <a:bodyPr/>
                    <a:lstStyle/>
                    <a:p>
                      <a:r>
                        <a:rPr lang="cs-CZ" sz="2400" dirty="0" smtClean="0">
                          <a:solidFill>
                            <a:srgbClr val="C00000"/>
                          </a:solidFill>
                        </a:rPr>
                        <a:t>vylučovací</a:t>
                      </a:r>
                      <a:endParaRPr lang="cs-CZ" sz="2400" dirty="0">
                        <a:solidFill>
                          <a:srgbClr val="C00000"/>
                        </a:solidFill>
                      </a:endParaRPr>
                    </a:p>
                  </a:txBody>
                  <a:tcPr/>
                </a:tc>
                <a:tc>
                  <a:txBody>
                    <a:bodyPr/>
                    <a:lstStyle/>
                    <a:p>
                      <a:r>
                        <a:rPr lang="cs-CZ" dirty="0" smtClean="0"/>
                        <a:t>Nebo, anebo, či, buď – nebo, buď - anebo</a:t>
                      </a:r>
                      <a:endParaRPr lang="cs-CZ" dirty="0"/>
                    </a:p>
                  </a:txBody>
                  <a:tcPr/>
                </a:tc>
                <a:tc>
                  <a:txBody>
                    <a:bodyPr/>
                    <a:lstStyle/>
                    <a:p>
                      <a:r>
                        <a:rPr lang="cs-CZ" dirty="0" smtClean="0"/>
                        <a:t>Narodil se jim </a:t>
                      </a:r>
                      <a:r>
                        <a:rPr lang="cs-CZ" i="1" dirty="0" smtClean="0">
                          <a:solidFill>
                            <a:srgbClr val="C00000"/>
                          </a:solidFill>
                        </a:rPr>
                        <a:t>chlapec, nebo děvče?</a:t>
                      </a:r>
                      <a:endParaRPr lang="cs-CZ" i="1" dirty="0">
                        <a:solidFill>
                          <a:srgbClr val="C00000"/>
                        </a:solidFill>
                      </a:endParaRPr>
                    </a:p>
                  </a:txBody>
                  <a:tcPr/>
                </a:tc>
              </a:tr>
              <a:tr h="669184">
                <a:tc>
                  <a:txBody>
                    <a:bodyPr/>
                    <a:lstStyle/>
                    <a:p>
                      <a:r>
                        <a:rPr lang="cs-CZ" sz="2400" dirty="0" smtClean="0">
                          <a:solidFill>
                            <a:srgbClr val="C00000"/>
                          </a:solidFill>
                        </a:rPr>
                        <a:t>odporovací</a:t>
                      </a:r>
                      <a:endParaRPr lang="cs-CZ" sz="2400" dirty="0">
                        <a:solidFill>
                          <a:srgbClr val="C00000"/>
                        </a:solidFill>
                      </a:endParaRPr>
                    </a:p>
                  </a:txBody>
                  <a:tcPr/>
                </a:tc>
                <a:tc>
                  <a:txBody>
                    <a:bodyPr/>
                    <a:lstStyle/>
                    <a:p>
                      <a:r>
                        <a:rPr lang="cs-CZ" dirty="0" smtClean="0"/>
                        <a:t>ale,</a:t>
                      </a:r>
                      <a:r>
                        <a:rPr lang="cs-CZ" baseline="0" dirty="0" smtClean="0"/>
                        <a:t> avšak, nýbrž, leč, sice, zato</a:t>
                      </a:r>
                      <a:endParaRPr lang="cs-CZ" dirty="0"/>
                    </a:p>
                  </a:txBody>
                  <a:tcPr/>
                </a:tc>
                <a:tc>
                  <a:txBody>
                    <a:bodyPr/>
                    <a:lstStyle/>
                    <a:p>
                      <a:r>
                        <a:rPr lang="cs-CZ" dirty="0" smtClean="0"/>
                        <a:t>Nemluvila</a:t>
                      </a:r>
                      <a:r>
                        <a:rPr lang="cs-CZ" baseline="0" dirty="0" smtClean="0"/>
                        <a:t> </a:t>
                      </a:r>
                      <a:r>
                        <a:rPr lang="cs-CZ" i="1" baseline="0" dirty="0" smtClean="0">
                          <a:solidFill>
                            <a:srgbClr val="C00000"/>
                          </a:solidFill>
                        </a:rPr>
                        <a:t>jsem s Jirkou, ale s Martinem.</a:t>
                      </a:r>
                      <a:endParaRPr lang="cs-CZ" i="1" dirty="0">
                        <a:solidFill>
                          <a:srgbClr val="C00000"/>
                        </a:solidFill>
                      </a:endParaRPr>
                    </a:p>
                  </a:txBody>
                  <a:tcPr/>
                </a:tc>
              </a:tr>
              <a:tr h="568161">
                <a:tc>
                  <a:txBody>
                    <a:bodyPr/>
                    <a:lstStyle/>
                    <a:p>
                      <a:r>
                        <a:rPr lang="cs-CZ" sz="2400" dirty="0" smtClean="0">
                          <a:solidFill>
                            <a:srgbClr val="C00000"/>
                          </a:solidFill>
                        </a:rPr>
                        <a:t>důvodový (příčinný)</a:t>
                      </a:r>
                      <a:endParaRPr lang="cs-CZ" sz="2400" dirty="0">
                        <a:solidFill>
                          <a:srgbClr val="C00000"/>
                        </a:solidFill>
                      </a:endParaRPr>
                    </a:p>
                  </a:txBody>
                  <a:tcPr/>
                </a:tc>
                <a:tc>
                  <a:txBody>
                    <a:bodyPr/>
                    <a:lstStyle/>
                    <a:p>
                      <a:r>
                        <a:rPr lang="cs-CZ" dirty="0" smtClean="0"/>
                        <a:t>neboť, vždyť, totiž</a:t>
                      </a:r>
                      <a:endParaRPr lang="cs-CZ" dirty="0"/>
                    </a:p>
                  </a:txBody>
                  <a:tcPr/>
                </a:tc>
                <a:tc>
                  <a:txBody>
                    <a:bodyPr/>
                    <a:lstStyle/>
                    <a:p>
                      <a:r>
                        <a:rPr lang="cs-CZ" dirty="0" smtClean="0"/>
                        <a:t>Je </a:t>
                      </a:r>
                      <a:r>
                        <a:rPr lang="cs-CZ" i="1" dirty="0" smtClean="0">
                          <a:solidFill>
                            <a:srgbClr val="C00000"/>
                          </a:solidFill>
                        </a:rPr>
                        <a:t>hodný, neboť</a:t>
                      </a:r>
                      <a:r>
                        <a:rPr lang="cs-CZ" i="1" baseline="0" dirty="0" smtClean="0">
                          <a:solidFill>
                            <a:srgbClr val="C00000"/>
                          </a:solidFill>
                        </a:rPr>
                        <a:t> náš.</a:t>
                      </a:r>
                      <a:endParaRPr lang="cs-CZ" i="1" dirty="0">
                        <a:solidFill>
                          <a:srgbClr val="C00000"/>
                        </a:solidFill>
                      </a:endParaRPr>
                    </a:p>
                  </a:txBody>
                  <a:tcPr/>
                </a:tc>
              </a:tr>
              <a:tr h="669184">
                <a:tc>
                  <a:txBody>
                    <a:bodyPr/>
                    <a:lstStyle/>
                    <a:p>
                      <a:r>
                        <a:rPr lang="cs-CZ" sz="2400" dirty="0" smtClean="0">
                          <a:solidFill>
                            <a:srgbClr val="C00000"/>
                          </a:solidFill>
                        </a:rPr>
                        <a:t>důsledkový</a:t>
                      </a:r>
                      <a:endParaRPr lang="cs-CZ" sz="2400" dirty="0">
                        <a:solidFill>
                          <a:srgbClr val="C00000"/>
                        </a:solidFill>
                      </a:endParaRPr>
                    </a:p>
                  </a:txBody>
                  <a:tcPr anchor="ctr"/>
                </a:tc>
                <a:tc>
                  <a:txBody>
                    <a:bodyPr/>
                    <a:lstStyle/>
                    <a:p>
                      <a:r>
                        <a:rPr lang="cs-CZ" dirty="0" smtClean="0"/>
                        <a:t>proto, a proto, tedy, a tedy, tudíž, a tudíž</a:t>
                      </a:r>
                      <a:endParaRPr lang="cs-CZ" dirty="0"/>
                    </a:p>
                  </a:txBody>
                  <a:tcPr/>
                </a:tc>
                <a:tc>
                  <a:txBody>
                    <a:bodyPr/>
                    <a:lstStyle/>
                    <a:p>
                      <a:r>
                        <a:rPr lang="cs-CZ" dirty="0" smtClean="0"/>
                        <a:t>Mluvil</a:t>
                      </a:r>
                      <a:r>
                        <a:rPr lang="cs-CZ" baseline="0" dirty="0" smtClean="0"/>
                        <a:t> </a:t>
                      </a:r>
                      <a:r>
                        <a:rPr lang="cs-CZ" i="1" baseline="0" dirty="0" smtClean="0">
                          <a:solidFill>
                            <a:srgbClr val="C00000"/>
                          </a:solidFill>
                        </a:rPr>
                        <a:t>rychle, a proto nesrozumitelně.</a:t>
                      </a:r>
                      <a:endParaRPr lang="cs-CZ" i="1" dirty="0">
                        <a:solidFill>
                          <a:srgbClr val="C00000"/>
                        </a:solidFill>
                      </a:endParaRPr>
                    </a:p>
                  </a:txBody>
                  <a:tcPr/>
                </a:tc>
              </a:tr>
            </a:tbl>
          </a:graphicData>
        </a:graphic>
      </p:graphicFrame>
    </p:spTree>
    <p:extLst>
      <p:ext uri="{BB962C8B-B14F-4D97-AF65-F5344CB8AC3E}">
        <p14:creationId xmlns:p14="http://schemas.microsoft.com/office/powerpoint/2010/main" val="11186039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solidFill>
                  <a:srgbClr val="C00000"/>
                </a:solidFill>
              </a:rPr>
              <a:t>Vyhledejte několikanásobné větné členy, určete jejich druh a poměr mezi jednotlivými složkami:</a:t>
            </a:r>
            <a:endParaRPr lang="cs-CZ" sz="3200" dirty="0">
              <a:solidFill>
                <a:srgbClr val="C00000"/>
              </a:solidFill>
            </a:endParaRPr>
          </a:p>
        </p:txBody>
      </p:sp>
      <p:sp>
        <p:nvSpPr>
          <p:cNvPr id="3" name="Zástupný symbol pro obsah 2"/>
          <p:cNvSpPr>
            <a:spLocks noGrp="1"/>
          </p:cNvSpPr>
          <p:nvPr>
            <p:ph idx="1"/>
          </p:nvPr>
        </p:nvSpPr>
        <p:spPr/>
        <p:txBody>
          <a:bodyPr>
            <a:normAutofit lnSpcReduction="10000"/>
          </a:bodyPr>
          <a:lstStyle/>
          <a:p>
            <a:pPr marL="0" indent="0" algn="just">
              <a:buNone/>
            </a:pPr>
            <a:r>
              <a:rPr lang="cs-CZ" dirty="0" smtClean="0"/>
              <a:t>Děti se nelekly </a:t>
            </a:r>
            <a:r>
              <a:rPr lang="cs-CZ" dirty="0"/>
              <a:t>a</a:t>
            </a:r>
            <a:r>
              <a:rPr lang="cs-CZ" dirty="0" smtClean="0"/>
              <a:t>ni deště, ani krup. Pes je nejen kamarád, ale i pomocník. Musím s ním mluvit dnes, nebo nejpozději zítra. Prázdniny byly krásné, ale krátké. Nikdo, dokonce ani moji přátelé tomu nevěřili. Je to hra zajímavá, tudíž žádaná. Buď si vezmu kalhoty, nebo sukni. Bolely nás nejen nohy, ale dokonce celý člověk. Je milý, neboť náš. To je sice těžká věc, ale ne nemožná. Viděli jsme jeleny, zajíce a lvy. Půjdeme do kina, nebo do divadla? </a:t>
            </a:r>
            <a:endParaRPr lang="cs-CZ" dirty="0"/>
          </a:p>
        </p:txBody>
      </p:sp>
    </p:spTree>
    <p:extLst>
      <p:ext uri="{BB962C8B-B14F-4D97-AF65-F5344CB8AC3E}">
        <p14:creationId xmlns:p14="http://schemas.microsoft.com/office/powerpoint/2010/main" val="2868573307"/>
      </p:ext>
    </p:extLst>
  </p:cSld>
  <p:clrMapOvr>
    <a:masterClrMapping/>
  </p:clrMapOvr>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TC010219416[[fn=Motiv přivítání]]</Template>
  <TotalTime>473</TotalTime>
  <Words>337</Words>
  <Application>Microsoft Office PowerPoint</Application>
  <PresentationFormat>Předvádění na obrazovce (4:3)</PresentationFormat>
  <Paragraphs>36</Paragraphs>
  <Slides>5</Slides>
  <Notes>0</Notes>
  <HiddenSlides>0</HiddenSlides>
  <MMClips>0</MMClips>
  <ScaleCrop>false</ScaleCrop>
  <HeadingPairs>
    <vt:vector size="4" baseType="variant">
      <vt:variant>
        <vt:lpstr>Motiv</vt:lpstr>
      </vt:variant>
      <vt:variant>
        <vt:i4>1</vt:i4>
      </vt:variant>
      <vt:variant>
        <vt:lpstr>Nadpisy snímků</vt:lpstr>
      </vt:variant>
      <vt:variant>
        <vt:i4>5</vt:i4>
      </vt:variant>
    </vt:vector>
  </HeadingPairs>
  <TitlesOfParts>
    <vt:vector size="6" baseType="lpstr">
      <vt:lpstr>Motiv systému Office</vt:lpstr>
      <vt:lpstr>Prezentace aplikace PowerPoint</vt:lpstr>
      <vt:lpstr>Prezentace aplikace PowerPoint</vt:lpstr>
      <vt:lpstr>Několikanásobné větné členy </vt:lpstr>
      <vt:lpstr>Významový poměr mezi jednotlivými složkami </vt:lpstr>
      <vt:lpstr>Vyhledejte několikanásobné větné členy, určete jejich druh a poměr mezi jednotlivými složkami:</vt:lpstr>
    </vt:vector>
  </TitlesOfParts>
  <Company>ZŠ Studená</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Zájmena</dc:title>
  <dc:creator>Kotounová Eva</dc:creator>
  <cp:lastModifiedBy>Dvořáková Vladimíra</cp:lastModifiedBy>
  <cp:revision>58</cp:revision>
  <dcterms:created xsi:type="dcterms:W3CDTF">2012-02-22T11:30:46Z</dcterms:created>
  <dcterms:modified xsi:type="dcterms:W3CDTF">2012-05-24T10:26:07Z</dcterms:modified>
</cp:coreProperties>
</file>