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0F79D-0E8F-4735-9C50-78C64A6A1DA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1DF95-4F21-402D-8794-D0B7D461E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747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0F79D-0E8F-4735-9C50-78C64A6A1DA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1DF95-4F21-402D-8794-D0B7D461E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743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0F79D-0E8F-4735-9C50-78C64A6A1DA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1DF95-4F21-402D-8794-D0B7D461E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068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0F79D-0E8F-4735-9C50-78C64A6A1DA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1DF95-4F21-402D-8794-D0B7D461E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733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0F79D-0E8F-4735-9C50-78C64A6A1DA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1DF95-4F21-402D-8794-D0B7D461E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304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0F79D-0E8F-4735-9C50-78C64A6A1DA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1DF95-4F21-402D-8794-D0B7D461E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982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0F79D-0E8F-4735-9C50-78C64A6A1DA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1DF95-4F21-402D-8794-D0B7D461E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113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0F79D-0E8F-4735-9C50-78C64A6A1DA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1DF95-4F21-402D-8794-D0B7D461E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217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0F79D-0E8F-4735-9C50-78C64A6A1DA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1DF95-4F21-402D-8794-D0B7D461E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066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0F79D-0E8F-4735-9C50-78C64A6A1DA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1DF95-4F21-402D-8794-D0B7D461E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220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0F79D-0E8F-4735-9C50-78C64A6A1DA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1DF95-4F21-402D-8794-D0B7D461E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6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C0F79D-0E8F-4735-9C50-78C64A6A1DA0}" type="datetimeFigureOut">
              <a:rPr lang="cs-CZ" smtClean="0"/>
              <a:t>30.8.2011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A1DF95-4F21-402D-8794-D0B7D461E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291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466922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Dějepis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VY_32_INOVACE_28_Románská kultura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Eva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Kuhnová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1956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 w="76200">
            <a:solidFill>
              <a:srgbClr val="92D050"/>
            </a:solidFill>
          </a:ln>
        </p:spPr>
        <p:txBody>
          <a:bodyPr/>
          <a:lstStyle/>
          <a:p>
            <a:r>
              <a:rPr lang="cs-CZ" dirty="0" smtClean="0"/>
              <a:t>Románská kultura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126976"/>
          </a:xfrm>
          <a:ln w="57150">
            <a:solidFill>
              <a:srgbClr val="FFC000"/>
            </a:solidFill>
          </a:ln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Najdeš správné dvojice 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( při hledání dvojic klikej na žlutý ovál)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217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>
            <a:spLocks noChangeArrowheads="1"/>
          </p:cNvSpPr>
          <p:nvPr/>
        </p:nvSpPr>
        <p:spPr bwMode="auto">
          <a:xfrm>
            <a:off x="6300192" y="1999201"/>
            <a:ext cx="1724025" cy="504825"/>
          </a:xfrm>
          <a:prstGeom prst="ellipse">
            <a:avLst/>
          </a:prstGeom>
          <a:solidFill>
            <a:srgbClr val="92D05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dirty="0">
                <a:effectLst/>
                <a:latin typeface="Calibri"/>
                <a:ea typeface="Calibri"/>
                <a:cs typeface="Times New Roman"/>
              </a:rPr>
              <a:t>nástěnná malba</a:t>
            </a:r>
          </a:p>
        </p:txBody>
      </p:sp>
      <p:sp>
        <p:nvSpPr>
          <p:cNvPr id="6" name="Ovál 5"/>
          <p:cNvSpPr>
            <a:spLocks noChangeArrowheads="1"/>
          </p:cNvSpPr>
          <p:nvPr/>
        </p:nvSpPr>
        <p:spPr bwMode="auto">
          <a:xfrm>
            <a:off x="3262915" y="859264"/>
            <a:ext cx="1885950" cy="828675"/>
          </a:xfrm>
          <a:prstGeom prst="ellipse">
            <a:avLst/>
          </a:prstGeom>
          <a:solidFill>
            <a:srgbClr val="92D05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latin typeface="Calibri"/>
                <a:ea typeface="Calibri"/>
                <a:cs typeface="Times New Roman"/>
              </a:rPr>
              <a:t>začáteční ozdobné písmeno v textu</a:t>
            </a:r>
          </a:p>
        </p:txBody>
      </p:sp>
      <p:sp>
        <p:nvSpPr>
          <p:cNvPr id="7" name="Ovál 6"/>
          <p:cNvSpPr>
            <a:spLocks noChangeArrowheads="1"/>
          </p:cNvSpPr>
          <p:nvPr/>
        </p:nvSpPr>
        <p:spPr bwMode="auto">
          <a:xfrm>
            <a:off x="6986269" y="557199"/>
            <a:ext cx="1562100" cy="1009650"/>
          </a:xfrm>
          <a:prstGeom prst="ellipse">
            <a:avLst/>
          </a:prstGeom>
          <a:solidFill>
            <a:srgbClr val="92D05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dirty="0">
                <a:effectLst/>
                <a:latin typeface="Calibri"/>
                <a:ea typeface="Calibri"/>
                <a:cs typeface="Times New Roman"/>
              </a:rPr>
              <a:t>veršovaný příběh ze života svatých</a:t>
            </a:r>
          </a:p>
        </p:txBody>
      </p:sp>
      <p:sp>
        <p:nvSpPr>
          <p:cNvPr id="8" name="Ovál 7"/>
          <p:cNvSpPr>
            <a:spLocks noChangeArrowheads="1"/>
          </p:cNvSpPr>
          <p:nvPr/>
        </p:nvSpPr>
        <p:spPr bwMode="auto">
          <a:xfrm>
            <a:off x="418777" y="3067036"/>
            <a:ext cx="1209675" cy="504825"/>
          </a:xfrm>
          <a:prstGeom prst="ellipse">
            <a:avLst/>
          </a:prstGeom>
          <a:solidFill>
            <a:srgbClr val="FFC00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latin typeface="Calibri"/>
                <a:ea typeface="Calibri"/>
                <a:cs typeface="Times New Roman"/>
              </a:rPr>
              <a:t>iniciála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9" name="Ovál 8"/>
          <p:cNvSpPr>
            <a:spLocks noChangeArrowheads="1"/>
          </p:cNvSpPr>
          <p:nvPr/>
        </p:nvSpPr>
        <p:spPr bwMode="auto">
          <a:xfrm>
            <a:off x="7162204" y="4985738"/>
            <a:ext cx="1733550" cy="895350"/>
          </a:xfrm>
          <a:prstGeom prst="ellipse">
            <a:avLst/>
          </a:prstGeom>
          <a:solidFill>
            <a:srgbClr val="92D05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dirty="0">
                <a:effectLst/>
                <a:latin typeface="Calibri"/>
                <a:ea typeface="Calibri"/>
                <a:cs typeface="Times New Roman"/>
              </a:rPr>
              <a:t>zápisy o událostech jednotlivých let </a:t>
            </a:r>
          </a:p>
        </p:txBody>
      </p:sp>
      <p:sp>
        <p:nvSpPr>
          <p:cNvPr id="13" name="Ovál 12"/>
          <p:cNvSpPr>
            <a:spLocks noChangeArrowheads="1"/>
          </p:cNvSpPr>
          <p:nvPr/>
        </p:nvSpPr>
        <p:spPr bwMode="auto">
          <a:xfrm>
            <a:off x="7008397" y="2924944"/>
            <a:ext cx="1209675" cy="504825"/>
          </a:xfrm>
          <a:prstGeom prst="ellipse">
            <a:avLst/>
          </a:prstGeom>
          <a:solidFill>
            <a:srgbClr val="FFC00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latin typeface="Calibri"/>
                <a:ea typeface="Calibri"/>
                <a:cs typeface="Times New Roman"/>
              </a:rPr>
              <a:t>anály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4" name="Ovál 13"/>
          <p:cNvSpPr>
            <a:spLocks noChangeArrowheads="1"/>
          </p:cNvSpPr>
          <p:nvPr/>
        </p:nvSpPr>
        <p:spPr bwMode="auto">
          <a:xfrm flipV="1">
            <a:off x="3609975" y="4693982"/>
            <a:ext cx="1924050" cy="841001"/>
          </a:xfrm>
          <a:prstGeom prst="ellipse">
            <a:avLst/>
          </a:prstGeom>
          <a:solidFill>
            <a:srgbClr val="92D05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spcAft>
                <a:spcPts val="0"/>
              </a:spcAft>
            </a:pPr>
            <a:r>
              <a:rPr lang="cs-CZ" sz="1200" dirty="0">
                <a:solidFill>
                  <a:srgbClr val="000000"/>
                </a:solidFill>
                <a:effectLst/>
                <a:latin typeface="Calibri"/>
                <a:ea typeface="Calibri"/>
              </a:rPr>
              <a:t>vyprávění o hrdinských činech rytířů</a:t>
            </a:r>
          </a:p>
          <a:p>
            <a:pPr>
              <a:spcAft>
                <a:spcPts val="0"/>
              </a:spcAft>
            </a:pPr>
            <a:r>
              <a:rPr lang="cs-CZ" sz="1200" dirty="0">
                <a:solidFill>
                  <a:srgbClr val="000000"/>
                </a:solidFill>
                <a:effectLst/>
                <a:latin typeface="Calibri"/>
                <a:ea typeface="Calibri"/>
              </a:rPr>
              <a:t> </a:t>
            </a:r>
          </a:p>
          <a:p>
            <a:pPr>
              <a:spcAft>
                <a:spcPts val="0"/>
              </a:spcAft>
            </a:pPr>
            <a:r>
              <a:rPr lang="cs-CZ" sz="1200" dirty="0">
                <a:solidFill>
                  <a:srgbClr val="000000"/>
                </a:solidFill>
                <a:effectLst/>
                <a:latin typeface="Calibri"/>
                <a:ea typeface="Calibri"/>
              </a:rPr>
              <a:t>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dirty="0">
                <a:effectLst/>
                <a:latin typeface="Calibri"/>
                <a:ea typeface="Calibri"/>
                <a:cs typeface="Times New Roman"/>
              </a:rPr>
              <a:t> </a:t>
            </a:r>
          </a:p>
        </p:txBody>
      </p:sp>
      <p:sp>
        <p:nvSpPr>
          <p:cNvPr id="15" name="Ovál 14"/>
          <p:cNvSpPr>
            <a:spLocks noChangeArrowheads="1"/>
          </p:cNvSpPr>
          <p:nvPr/>
        </p:nvSpPr>
        <p:spPr bwMode="auto">
          <a:xfrm>
            <a:off x="2828925" y="2934100"/>
            <a:ext cx="1743075" cy="1047750"/>
          </a:xfrm>
          <a:prstGeom prst="ellipse">
            <a:avLst/>
          </a:prstGeom>
          <a:solidFill>
            <a:srgbClr val="92D05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dirty="0">
                <a:effectLst/>
                <a:latin typeface="Calibri"/>
                <a:ea typeface="Calibri"/>
                <a:cs typeface="Times New Roman"/>
              </a:rPr>
              <a:t>církevní stavba s obdélníkovým půdorysem</a:t>
            </a:r>
          </a:p>
        </p:txBody>
      </p:sp>
      <p:sp>
        <p:nvSpPr>
          <p:cNvPr id="18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1" name="Ovál 20"/>
          <p:cNvSpPr>
            <a:spLocks noChangeArrowheads="1"/>
          </p:cNvSpPr>
          <p:nvPr/>
        </p:nvSpPr>
        <p:spPr bwMode="auto">
          <a:xfrm>
            <a:off x="356107" y="4809525"/>
            <a:ext cx="2114550" cy="1247775"/>
          </a:xfrm>
          <a:prstGeom prst="ellipse">
            <a:avLst/>
          </a:prstGeom>
          <a:solidFill>
            <a:srgbClr val="92D05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dirty="0">
                <a:effectLst/>
                <a:latin typeface="Calibri"/>
                <a:ea typeface="Calibri"/>
                <a:cs typeface="Times New Roman"/>
              </a:rPr>
              <a:t>církevní stavba s kruhovým půdorysem</a:t>
            </a:r>
          </a:p>
        </p:txBody>
      </p:sp>
      <p:sp>
        <p:nvSpPr>
          <p:cNvPr id="17" name="Ovál 16"/>
          <p:cNvSpPr>
            <a:spLocks noChangeArrowheads="1"/>
          </p:cNvSpPr>
          <p:nvPr/>
        </p:nvSpPr>
        <p:spPr bwMode="auto">
          <a:xfrm>
            <a:off x="418778" y="457200"/>
            <a:ext cx="1209675" cy="504825"/>
          </a:xfrm>
          <a:prstGeom prst="ellipse">
            <a:avLst/>
          </a:prstGeom>
          <a:solidFill>
            <a:srgbClr val="FFC00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latin typeface="Calibri"/>
                <a:ea typeface="Calibri"/>
                <a:cs typeface="Times New Roman"/>
              </a:rPr>
              <a:t>rotunda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0" name="Ovál 9"/>
          <p:cNvSpPr>
            <a:spLocks noChangeArrowheads="1"/>
          </p:cNvSpPr>
          <p:nvPr/>
        </p:nvSpPr>
        <p:spPr bwMode="auto">
          <a:xfrm>
            <a:off x="1472215" y="1484784"/>
            <a:ext cx="1790700" cy="428625"/>
          </a:xfrm>
          <a:prstGeom prst="ellipse">
            <a:avLst/>
          </a:prstGeom>
          <a:solidFill>
            <a:srgbClr val="FFC00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latin typeface="Calibri"/>
                <a:ea typeface="Calibri"/>
                <a:cs typeface="Times New Roman"/>
              </a:rPr>
              <a:t>hrdinské eposy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6" name="Ovál 15"/>
          <p:cNvSpPr>
            <a:spLocks noChangeArrowheads="1"/>
          </p:cNvSpPr>
          <p:nvPr/>
        </p:nvSpPr>
        <p:spPr bwMode="auto">
          <a:xfrm>
            <a:off x="5372936" y="304786"/>
            <a:ext cx="1209675" cy="504825"/>
          </a:xfrm>
          <a:prstGeom prst="ellipse">
            <a:avLst/>
          </a:prstGeom>
          <a:solidFill>
            <a:srgbClr val="FFC00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>
                <a:effectLst/>
                <a:latin typeface="Calibri"/>
                <a:ea typeface="Calibri"/>
                <a:cs typeface="Times New Roman"/>
              </a:rPr>
              <a:t>freska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2" name="Ovál 11"/>
          <p:cNvSpPr>
            <a:spLocks noChangeArrowheads="1"/>
          </p:cNvSpPr>
          <p:nvPr/>
        </p:nvSpPr>
        <p:spPr bwMode="auto">
          <a:xfrm>
            <a:off x="5762690" y="3904087"/>
            <a:ext cx="1209675" cy="504825"/>
          </a:xfrm>
          <a:prstGeom prst="ellipse">
            <a:avLst/>
          </a:prstGeom>
          <a:solidFill>
            <a:srgbClr val="FFC00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 dirty="0">
                <a:effectLst/>
                <a:latin typeface="Calibri"/>
                <a:ea typeface="Calibri"/>
                <a:cs typeface="Times New Roman"/>
              </a:rPr>
              <a:t>legenda</a:t>
            </a:r>
            <a:endParaRPr lang="cs-CZ" sz="1100" dirty="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11" name="Ovál 10"/>
          <p:cNvSpPr>
            <a:spLocks noChangeArrowheads="1"/>
          </p:cNvSpPr>
          <p:nvPr/>
        </p:nvSpPr>
        <p:spPr bwMode="auto">
          <a:xfrm>
            <a:off x="3865492" y="6021288"/>
            <a:ext cx="1209675" cy="504825"/>
          </a:xfrm>
          <a:prstGeom prst="ellipse">
            <a:avLst/>
          </a:prstGeom>
          <a:solidFill>
            <a:srgbClr val="FFC000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100" i="1">
                <a:effectLst/>
                <a:latin typeface="Calibri"/>
                <a:ea typeface="Calibri"/>
                <a:cs typeface="Times New Roman"/>
              </a:rPr>
              <a:t>bazilika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534025" y="6273700"/>
            <a:ext cx="2684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Klikni na žlutý obrazec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169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59259E-6 C -0.0033 0.00856 -0.00764 0.01597 -0.0118 0.02384 C -0.01736 0.03426 -0.01996 0.0456 -0.02621 0.05555 C -0.02777 0.06319 -0.0309 0.06666 -0.03455 0.07291 C -0.03489 0.07662 -0.03507 0.08032 -0.03576 0.08403 C -0.03628 0.08634 -0.03802 0.08819 -0.03802 0.09051 C -0.03871 0.11018 -0.03732 0.11458 -0.0309 0.12847 C -0.02916 0.14236 -0.02639 0.14305 -0.02135 0.15555 C -0.01788 0.16412 -0.01649 0.17407 -0.01302 0.18264 C -0.0059 0.2 0.00782 0.21967 0.02257 0.22384 C 0.02934 0.22824 0.02726 0.2287 0.03091 0.23657 C 0.03229 0.24606 0.03438 0.25324 0.04045 0.25879 C 0.06129 0.29861 0.11354 0.26296 0.15 0.2618 C 0.15782 0.26018 0.16719 0.25416 0.175 0.25393 C 0.26702 0.25139 0.21389 0.25254 0.33455 0.25069 C 0.36216 0.24861 0.3849 0.24699 0.41424 0.24606 C 0.42188 0.24653 0.42934 0.24653 0.43664 0.24768 C 0.44219 0.24861 0.44341 0.25555 0.44844 0.25717 C 0.46632 0.2625 0.48351 0.26852 0.50122 0.27453 C 0.53264 0.28565 0.49045 0.27801 0.52344 0.28264 C 0.5408 0.28796 0.55556 0.30115 0.57257 0.30625 C 0.57414 0.3074 0.57552 0.30833 0.57726 0.30949 C 0.57969 0.31157 0.58438 0.31597 0.58438 0.3162 C 0.58733 0.32176 0.58681 0.32615 0.59132 0.33009 C 0.59566 0.3375 0.60278 0.34722 0.60573 0.35555 C 0.60712 0.35879 0.60782 0.36227 0.60955 0.36504 C 0.61059 0.3669 0.6125 0.36713 0.61424 0.36828 C 0.6191 0.37662 0.62309 0.38472 0.62865 0.39213 C 0.63039 0.39861 0.63195 0.40254 0.63698 0.40486 C 0.63768 0.40694 0.6382 0.40926 0.63924 0.41111 C 0.64028 0.41296 0.64202 0.41389 0.64289 0.41597 C 0.64375 0.41782 0.64341 0.42037 0.6441 0.42222 C 0.64532 0.42569 0.64879 0.43171 0.64879 0.43194 C 0.65035 0.44421 0.6507 0.44514 0.65712 0.45555 C 0.65938 0.46296 0.66233 0.46643 0.66545 0.47291 C 0.66667 0.48125 0.6691 0.48449 0.67153 0.49213 C 0.67344 0.49815 0.67379 0.50486 0.675 0.51111 C 0.67466 0.53495 0.67587 0.55903 0.67379 0.58264 C 0.67223 0.60139 0.66337 0.6199 0.65712 0.63657 C 0.65261 0.64861 0.64914 0.66203 0.64532 0.67453 C 0.64497 0.67778 0.64479 0.68102 0.6441 0.68403 C 0.64358 0.68634 0.64219 0.68819 0.64167 0.69051 C 0.63993 0.69861 0.63959 0.70764 0.6382 0.71597 C 0.6375 0.71967 0.63716 0.72361 0.63577 0.72708 C 0.63455 0.73055 0.63091 0.73657 0.63091 0.7368 C 0.62709 0.75972 0.60816 0.77639 0.59132 0.78102 C 0.57726 0.79028 0.56702 0.78426 0.54879 0.78264 C 0.54445 0.7787 0.53976 0.77569 0.53542 0.77153 C 0.53056 0.76643 0.52118 0.75555 0.52118 0.75578 C 0.51164 0.73333 0.49844 0.71435 0.48698 0.69375 C 0.48351 0.68819 0.47865 0.68565 0.475 0.68102 C 0.47066 0.67569 0.46702 0.66921 0.4632 0.66342 C 0.45973 0.64977 0.46493 0.66805 0.45799 0.65555 C 0.454 0.64745 0.45278 0.63588 0.44844 0.62708 C 0.44202 0.6125 0.43143 0.6044 0.42153 0.59375 C 0.41771 0.58981 0.41268 0.59074 0.40834 0.58889 C 0.40122 0.58588 0.39462 0.58102 0.3882 0.57778 C 0.37761 0.57291 0.36615 0.57014 0.35591 0.56504 C 0.35191 0.56342 0.34896 0.56018 0.34497 0.55879 C 0.33681 0.55555 0.32761 0.5574 0.3191 0.55393 C 0.30886 0.54977 0.31129 0.54838 0.30122 0.54768 C 0.28368 0.54629 0.26615 0.54629 0.24879 0.54444 C 0.24341 0.54398 0.23854 0.54328 0.23299 0.54282 C 0.22327 0.53935 0.21407 0.53912 0.20348 0.53819 C 0.17344 0.51134 0.12952 0.525 0.09757 0.52384 C 0.08698 0.52615 0.07587 0.52847 0.06528 0.53171 C 0.06354 0.5324 0.06129 0.53264 0.05955 0.53333 C 0.05712 0.53426 0.05243 0.53657 0.05243 0.5368 C 0.0507 0.56504 0.05243 0.55069 0.05243 0.56828 " pathEditMode="relative" rAng="0" ptsTypes="ffffff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858" y="3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1088 C 0.00208 -0.02199 -0.00573 -0.0088 0.0033 -0.01875 C 0.00625 -0.02199 0.00833 -0.02709 0.01163 -0.02986 C 0.02344 -0.03935 0.03385 -0.05023 0.04618 -0.05834 C 0.05764 -0.07384 0.07483 -0.08912 0.09028 -0.09653 C 0.0941 -0.09838 0.09826 -0.09838 0.10226 -0.09977 C 0.10625 -0.10116 0.11024 -0.10255 0.11406 -0.1044 C 0.13698 -0.11597 0.15868 -0.12732 0.18316 -0.13148 C 0.2191 -0.14653 0.2566 -0.14422 0.29392 -0.14722 C 0.34219 -0.14375 0.38889 -0.13704 0.43663 -0.12824 C 0.48333 -0.10834 0.53038 -0.08982 0.57951 -0.08704 C 0.5993 -0.0875 0.61927 -0.08704 0.63906 -0.08866 C 0.64115 -0.08889 0.63507 -0.09028 0.63316 -0.09167 C 0.63142 -0.09306 0.63003 -0.09537 0.6283 -0.09653 C 0.61892 -0.10301 0.61771 -0.10093 0.60694 -0.1044 C 0.57691 -0.11389 0.56476 -0.11435 0.5283 -0.11551 C 0.52674 -0.11551 0.46024 -0.09746 0.4474 -0.125 C 0.44375 -0.15417 0.45017 -0.175 0.45816 -0.20139 C 0.46649 -0.22894 0.47187 -0.25857 0.4783 -0.28704 C 0.47674 -0.30764 0.47587 -0.32847 0.47361 -0.34884 C 0.47292 -0.35556 0.46354 -0.37616 0.46163 -0.38056 C 0.45295 -0.4 0.44722 -0.41505 0.43316 -0.42662 C 0.42865 -0.43565 0.4191 -0.43658 0.41163 -0.43935 C 0.39097 -0.45648 0.36198 -0.45347 0.34496 -0.43148 C 0.34305 -0.42269 0.34097 -0.41621 0.33559 -0.41088 C 0.33299 -0.39398 0.33559 -0.37709 0.33559 -0.35996 " pathEditMode="relative" rAng="0" ptsTypes="fffffffffffffffffffffffff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153" y="-22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16 -0.04283 C -0.00538 -0.04838 -0.00746 -0.05325 -0.00885 -0.0588 C -0.00659 -0.08959 -0.00503 -0.10926 0.00903 -0.13334 C 0.01094 -0.14075 0.01476 -0.14954 0.0198 -0.15394 C 0.02379 -0.15741 0.02674 -0.15857 0.03039 -0.16366 C 0.03091 -0.16551 0.03282 -0.1757 0.03525 -0.17778 C 0.03733 -0.17963 0.04237 -0.18102 0.04237 -0.18102 C 0.04653 -0.18496 0.04809 -0.18658 0.05313 -0.18426 C 0.05886 -0.17894 0.06546 -0.17755 0.07205 -0.17477 C 0.09775 -0.16389 0.08924 -0.16667 0.12813 -0.16505 C 0.19132 -0.1463 0.3033 -0.15903 0.33403 -0.1588 C 0.35382 -0.14954 0.37309 -0.13959 0.39358 -0.13334 C 0.39514 -0.13241 0.39671 -0.13102 0.39827 -0.13033 C 0.40139 -0.12894 0.40782 -0.12709 0.40782 -0.12709 C 0.41007 -0.12408 0.41285 -0.12223 0.41493 -0.11922 C 0.41841 -0.11389 0.42136 -0.10602 0.42448 -0.1 C 0.42657 -0.09584 0.42657 -0.09051 0.42813 -0.08588 C 0.43559 -0.06436 0.43664 -0.04051 0.4448 -0.01945 C 0.44671 -0.00741 0.44914 0.00393 0.4507 0.01574 C 0.45139 0.03333 0.46129 0.07685 0.44705 0.09513 C 0.44341 0.11018 0.4375 0.13101 0.42691 0.13958 C 0.40678 0.17615 0.39011 0.21712 0.36372 0.24745 C 0.35504 0.25717 0.3474 0.26689 0.3375 0.27453 C 0.33247 0.27847 0.32622 0.28009 0.32205 0.28564 C 0.31546 0.29444 0.30591 0.29907 0.30191 0.31111 C 0.29914 0.31967 0.29966 0.32013 0.29827 0.32847 C 0.29757 0.33263 0.29584 0.3412 0.29584 0.3412 C 0.29549 0.34675 0.2948 0.3618 0.29358 0.36828 C 0.29341 0.36967 0.29063 0.37939 0.28993 0.3824 C 0.28959 0.38402 0.28872 0.38726 0.28872 0.38726 C 0.28542 0.41782 0.27032 0.40208 0.24115 0.403 C 0.23803 0.40925 0.2349 0.41273 0.22917 0.41273 " pathEditMode="relative" ptsTypes="fffffffffffffffffffffffffffffff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 -0.03727 C -0.01788 -0.06644 -0.07031 -0.06181 -0.09722 -0.06273 C -0.13177 -0.07847 -0.09218 -0.06227 -0.12465 -0.0706 C -0.13177 -0.07246 -0.13975 -0.08333 -0.146 -0.0882 C -0.15173 -0.09746 -0.15937 -0.10463 -0.1651 -0.11366 C -0.16822 -0.11852 -0.17309 -0.12963 -0.17586 -0.13588 C -0.17725 -0.14283 -0.18055 -0.15648 -0.18055 -0.15625 C -0.17882 -0.16574 -0.17621 -0.17107 -0.16979 -0.17546 C -0.1618 -0.18658 -0.17118 -0.17199 -0.16388 -0.19144 C -0.16319 -0.19329 -0.16145 -0.19421 -0.16041 -0.19607 C -0.15468 -0.20602 -0.15486 -0.21551 -0.14479 -0.21991 C -0.1368 -0.23496 -0.12934 -0.23912 -0.11753 -0.24838 C -0.10746 -0.25648 -0.09895 -0.26713 -0.08767 -0.27222 C -0.07725 -0.28264 -0.07048 -0.29306 -0.0592 -0.30255 C -0.04791 -0.32222 -0.03645 -0.34005 -0.03177 -0.36435 C -0.03142 -0.36921 -0.03142 -0.37408 -0.03055 -0.37871 C -0.02934 -0.38542 -0.0243 -0.39722 -0.02222 -0.40255 C -0.02152 -0.4044 -0.02187 -0.40695 -0.021 -0.4088 C -0.02013 -0.41065 -0.01857 -0.41181 -0.01753 -0.41366 C -0.01267 -0.42222 -0.01163 -0.42963 -0.00555 -0.43727 C -4.16667E-6 -0.45208 0.01303 -0.46111 0.02414 -0.46759 C 0.02709 -0.475 0.03212 -0.48079 0.0349 -0.4882 C 0.03907 -0.49931 0.04358 -0.50996 0.04914 -0.51991 C 0.05851 -0.56806 0.10504 -0.55556 0.13247 -0.55648 C 0.19028 -0.55371 0.15434 -0.5632 0.17292 -0.54699 C 0.17605 -0.54097 0.17431 -0.54352 0.17778 -0.53889 " pathEditMode="relative" rAng="0" ptsTypes="fffffffffffffffffffffffff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" y="-2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54 -0.04212 C -0.03212 -0.04467 -0.04549 -0.05277 -0.0592 -0.05949 C -0.09566 -0.07685 -0.05122 -0.05208 -0.09358 -0.07685 C -0.10469 -0.0831 -0.11597 -0.09791 -0.12691 -0.10717 C -0.1441 -0.13703 -0.16059 -0.16851 -0.17344 -0.20208 C -0.17639 -0.22152 -0.18212 -0.23865 -0.18889 -0.25601 C -0.19028 -0.26296 -0.19201 -0.2699 -0.19358 -0.27662 C -0.19531 -0.30532 -0.20104 -0.33356 -0.20799 -0.36111 C -0.21024 -0.36967 -0.2099 -0.3787 -0.21146 -0.38773 C -0.21215 -0.39212 -0.21406 -0.39606 -0.21511 -0.40069 C -0.21667 -0.42777 -0.21736 -0.42337 -0.21389 -0.45439 C -0.21285 -0.46435 -0.21198 -0.47569 -0.20556 -0.48171 C -0.20278 -0.48726 -0.20313 -0.4905 -0.19844 -0.49259 C -0.13941 -0.49027 -0.08125 -0.49166 -0.02222 -0.49421 C -0.01389 -0.49606 -0.00556 -0.49583 0.00278 -0.49768 C 0.00729 -0.49837 0.01146 -0.50092 0.0158 -0.50208 C 0.01927 -0.503 0.02292 -0.50347 0.02656 -0.5037 C 0.04219 -0.50625 0.05903 -0.50671 0.07413 -0.51319 C 0.08299 -0.51712 0.09167 -0.52175 0.10035 -0.52615 C 0.11649 -0.53402 0.11753 -0.54166 0.12899 -0.553 C 0.13194 -0.55601 0.13576 -0.55763 0.13854 -0.56087 C 0.14305 -0.56643 0.15035 -0.57986 0.15035 -0.57986 C 0.15555 -0.60231 0.15243 -0.59467 0.15746 -0.60532 C 0.16354 -0.63148 0.16493 -0.64768 0.1658 -0.67662 C 0.16024 -0.73125 0.15677 -0.76203 0.13489 -0.80717 C 0.13246 -0.81203 0.13108 -0.81851 0.12778 -0.82268 C 0.1026 -0.85648 0.06996 -0.87129 0.03733 -0.88657 C 0.01059 -0.89861 -0.01458 -0.90925 -0.04254 -0.91157 C -0.07153 -0.91134 -0.10052 -0.91319 -0.12934 -0.90995 C -0.16754 -0.90578 -0.21458 -0.88171 -0.25087 -0.86574 C -0.27761 -0.8537 -0.30677 -0.84421 -0.32813 -0.81828 C -0.33351 -0.81134 -0.33559 -0.80185 -0.34011 -0.79421 C -0.33872 -0.74074 -0.34201 -0.76296 -0.3342 -0.72592 C -0.33212 -0.71643 -0.325 -0.71041 -0.32101 -0.70231 C -0.3059 -0.67083 -0.30156 -0.65833 -0.27587 -0.63865 C -0.26163 -0.62777 -0.24809 -0.61435 -0.23299 -0.60532 C -0.21788 -0.59652 -0.2007 -0.59212 -0.18524 -0.58495 C -0.17917 -0.58217 -0.17361 -0.57754 -0.16754 -0.57546 C -0.12604 -0.55972 -0.08142 -0.5625 -0.03889 -0.55601 C -0.03542 -0.55185 -0.03333 -0.54722 -0.03056 -0.54189 C -0.03455 -0.54004 -0.03733 -0.5375 -0.04132 -0.53564 C -0.04392 -0.5331 -0.0474 -0.53217 -0.04965 -0.52916 C -0.05035 -0.52824 -0.05191 -0.51875 -0.05191 -0.51805 C -0.05347 -0.50439 -0.05469 -0.4905 -0.05677 -0.47685 C -0.05712 -0.4831 -0.05365 -0.49305 -0.05799 -0.49606 C -0.06632 -0.50185 -0.07708 -0.49583 -0.08646 -0.49768 C -0.08785 -0.49791 -0.08889 -0.50208 -0.08889 -0.50208 " pathEditMode="relative" ptsTypes="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22222E-6 C 0.02291 0.00092 0.03819 -0.00996 0.04878 0.01273 C 0.05017 0.0243 0.05399 0.04676 0.04531 0.05555 C 0.03923 0.0618 0.0335 0.06111 0.02621 0.06504 C 0.00486 0.07639 -0.01528 0.08935 -0.03681 0.1 C -0.05486 0.10879 -0.07171 0.12153 -0.08924 0.13171 C -0.12084 0.15 -0.10799 0.13889 -0.13212 0.15069 C -0.15747 0.16319 -0.1823 0.17546 -0.20834 0.18565 C -0.21059 0.18657 -0.24618 0.20069 -0.25469 0.20162 C -0.26736 0.20301 -0.28021 0.20278 -0.29289 0.20324 C -0.30608 0.20694 -0.32049 0.20856 -0.33334 0.21435 C -0.3382 0.21643 -0.34254 0.2206 -0.34757 0.22222 C -0.36111 0.22662 -0.37657 0.225 -0.39046 0.22708 C -0.404 0.23356 -0.41806 0.23796 -0.43212 0.24282 C -0.44046 0.25208 -0.44705 0.2625 -0.45122 0.27616 C -0.45417 0.28588 -0.45504 0.29768 -0.45955 0.30625 C -0.46181 0.32384 -0.46615 0.34074 -0.47136 0.35717 C -0.4698 0.38009 -0.4698 0.44768 -0.45122 0.46504 C -0.44671 0.47407 -0.44028 0.48102 -0.43455 0.48889 C -0.43177 0.49282 -0.43073 0.49861 -0.42848 0.50324 C -0.42188 0.51713 -0.41493 0.53032 -0.40712 0.54282 C -0.404 0.55509 -0.40851 0.53889 -0.40226 0.55393 C -0.39879 0.56227 -0.39914 0.57153 -0.39514 0.5794 C -0.39323 0.60856 -0.39046 0.63125 -0.38455 0.65879 C -0.38403 0.67199 -0.38577 0.68611 -0.38212 0.69838 C -0.36858 0.74398 -0.32969 0.74745 -0.29879 0.76041 C -0.27552 0.77037 -0.26823 0.77407 -0.24289 0.77778 C -0.18889 0.79583 -0.24861 0.77639 -0.08681 0.78102 C -0.07726 0.78125 -0.06528 0.78796 -0.05591 0.79051 C -0.03039 0.80602 -0.0033 0.81528 0.02378 0.82384 C 0.03264 0.82662 0.04132 0.83032 0.05 0.83333 C 0.05486 0.83495 0.05954 0.83657 0.06441 0.83819 C 0.06718 0.83912 0.07274 0.8412 0.07274 0.8412 C 0.08645 0.85185 0.10347 0.85903 0.11909 0.86342 C 0.12066 0.86504 0.12204 0.86736 0.12378 0.86828 C 0.12673 0.86991 0.13333 0.87153 0.13333 0.87153 C 0.16614 0.86759 0.15729 0.87685 0.16545 0.85069 C 0.17048 0.79838 0.16892 0.81944 0.16441 0.71111 C 0.16423 0.70648 0.1618 0.70278 0.16076 0.69838 C 0.15486 0.67315 0.15 0.64491 0.13941 0.62222 C 0.11788 0.57569 0.13229 0.61713 0.12152 0.58403 C 0.12031 0.5743 0.11823 0.5662 0.11545 0.55717 C 0.11579 0.54305 0.11701 0.50046 0.11788 0.48403 C 0.11909 0.46227 0.11736 0.44815 0.12621 0.43171 C 0.12864 0.42245 0.13298 0.41458 0.13698 0.40625 C 0.14132 0.39722 0.14479 0.38634 0.15121 0.3794 C 0.15538 0.37477 0.15989 0.37592 0.16441 0.37291 C 0.17187 0.36805 0.17604 0.35856 0.18454 0.35555 C 0.18698 0.35231 0.18923 0.3493 0.19166 0.34606 C 0.19375 0.34328 0.19652 0.33657 0.19652 0.33657 C 0.19965 0.3243 0.19531 0.3412 0.2 0.32384 C 0.20086 0.3206 0.20243 0.31435 0.20243 0.31435 C 0.20121 0.29467 0.20069 0.275 0.19878 0.25555 C 0.19843 0.25162 0.19635 0.24815 0.19531 0.24444 C 0.19062 0.22778 0.18698 0.2081 0.17864 0.19375 C 0.17291 0.18379 0.1651 0.16805 0.15486 0.16504 C 0.14895 0.16342 0.13698 0.16041 0.13698 0.16041 C 0.12899 0.16088 0.121 0.16065 0.11319 0.1618 C 0.10555 0.16296 0.09843 0.17106 0.09045 0.17291 C 0.0842 0.1794 0.07795 0.18078 0.07031 0.18403 C 0.06475 0.18958 0.06041 0.1919 0.05364 0.19375 C 0.05017 0.19815 0.04687 0.20116 0.04409 0.20625 C 0.04323 0.20949 0.04253 0.21273 0.04166 0.21597 C 0.04062 0.22014 0.04514 0.22222 0.04652 0.22384 C 0.05139 0.22916 0.05468 0.23078 0.06076 0.23495 C 0.06406 0.2412 0.06909 0.24328 0.07274 0.2493 C 0.07604 0.25463 0.07725 0.26018 0.08107 0.26504 C 0.08211 0.27315 0.08836 0.31296 0.07986 0.30162 " pathEditMode="relative" ptsTypes="ffffffffffffffffffffffff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12 0.03843 C 0.02917 0.0426 0.02899 0.04723 0.03038 0.05116 C 0.03142 0.05417 0.03385 0.05625 0.03524 0.05903 C 0.04167 0.07292 0.04705 0.08727 0.04948 0.10348 C 0.04878 0.13056 0.05087 0.16806 0.04114 0.19399 C 0.03993 0.20973 0.04184 0.2125 0.0316 0.21783 C 0.0309 0.21945 0.02986 0.22084 0.02934 0.22246 C 0.0283 0.22547 0.02691 0.23195 0.02691 0.23195 C 0.0283 0.23727 0.02812 0.23519 0.02812 0.23843 " pathEditMode="relative" ptsTypes="ffffffffA">
                                      <p:cBhvr>
                                        <p:cTn id="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7" grpId="0" animBg="1"/>
      <p:bldP spid="10" grpId="0" animBg="1"/>
      <p:bldP spid="16" grpId="0" animBg="1"/>
      <p:bldP spid="12" grpId="0" animBg="1"/>
      <p:bldP spid="11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74</Words>
  <Application>Microsoft Office PowerPoint</Application>
  <PresentationFormat>Předvádění na obrazovce (4:3)</PresentationFormat>
  <Paragraphs>29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Románská kultura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6</cp:revision>
  <dcterms:created xsi:type="dcterms:W3CDTF">2011-08-02T17:21:45Z</dcterms:created>
  <dcterms:modified xsi:type="dcterms:W3CDTF">2011-08-30T11:04:35Z</dcterms:modified>
</cp:coreProperties>
</file>