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1" r:id="rId3"/>
    <p:sldId id="256" r:id="rId4"/>
    <p:sldId id="257" r:id="rId5"/>
    <p:sldId id="259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891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50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707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93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247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068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67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715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43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960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842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679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91C8F7-2EEA-451B-AEE8-BECCCFB0FB23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CB77E2-F567-4A4D-830B-71CB31751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476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uido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154337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VY_32_INOVACE_28_Husitské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revoluční hnutí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Eva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Kuhnová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384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HUSITSKÉ REVOLUČNÍ HNUTÍ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690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události k letopočtům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0" lvl="8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683568" y="1484784"/>
            <a:ext cx="1656184" cy="52925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15616" y="1772816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1415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97498" y="2654664"/>
            <a:ext cx="81020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1419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115616" y="3070851"/>
            <a:ext cx="7920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1420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94638" y="3501008"/>
            <a:ext cx="7920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1421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94638" y="5373216"/>
            <a:ext cx="81306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1436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97498" y="4941168"/>
            <a:ext cx="81020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1434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628638" y="4293096"/>
            <a:ext cx="30963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Upálení mistra J. Husa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680909" y="3358883"/>
            <a:ext cx="30963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Pražská defenestrace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628638" y="5085184"/>
            <a:ext cx="30963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Založen Tábora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673098" y="1988840"/>
            <a:ext cx="30963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Čáslavský sněm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680909" y="5988285"/>
            <a:ext cx="30963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Zikmund českým králem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634997" y="2782819"/>
            <a:ext cx="30963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Bitva u Lipan – porážka husitů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12160" y="1340768"/>
            <a:ext cx="252028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Klikni zde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7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7 L -0.39219 0.22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18" y="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7037E-7 L -0.38003 0.3148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10" y="1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185E-6 L -0.39306 -0.1050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53" y="-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L -0.38733 -0.3569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75" y="-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0 L -0.38733 -0.2939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75" y="-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96296E-6 L -0.38507 -0.0898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53" y="-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husitské zbraně?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58" y="1894157"/>
            <a:ext cx="1264020" cy="1683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932" y="1844824"/>
            <a:ext cx="1152128" cy="1827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956" y="1738429"/>
            <a:ext cx="1504469" cy="1933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78803"/>
            <a:ext cx="936104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94269"/>
            <a:ext cx="1184801" cy="1769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Zaoblený obdélník 14"/>
          <p:cNvSpPr/>
          <p:nvPr/>
        </p:nvSpPr>
        <p:spPr>
          <a:xfrm>
            <a:off x="2199932" y="5322052"/>
            <a:ext cx="106618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prak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3995936" y="5301208"/>
            <a:ext cx="106618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řemdich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7812360" y="5301208"/>
            <a:ext cx="106618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kuše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5796136" y="5322052"/>
            <a:ext cx="106618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kropáč</a:t>
            </a:r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403158" y="5322052"/>
            <a:ext cx="106618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66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28244E-6 L 0.79132 -0.186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566" y="-93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5 -0.05228 L 0.22483 -0.1968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72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27 -0.02614 L -0.37014 -0.1887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79" y="-8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3 -0.02915 L -0.00313 -0.1968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3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53389E-7 L -0.60173 -0.1938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87" y="-96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osobnosti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7"/>
            <a:r>
              <a:rPr lang="cs-CZ" dirty="0" smtClean="0"/>
              <a:t>Byl rektorem na Karlově univerzitě</a:t>
            </a:r>
          </a:p>
          <a:p>
            <a:pPr lvl="7"/>
            <a:r>
              <a:rPr lang="cs-CZ" dirty="0" smtClean="0"/>
              <a:t>Kázal v Betlémské kapli</a:t>
            </a:r>
          </a:p>
          <a:p>
            <a:pPr lvl="7"/>
            <a:r>
              <a:rPr lang="cs-CZ" dirty="0" smtClean="0"/>
              <a:t>Byl upálen v Kostnici</a:t>
            </a:r>
          </a:p>
          <a:p>
            <a:pPr lvl="7"/>
            <a:endParaRPr lang="cs-CZ" dirty="0"/>
          </a:p>
          <a:p>
            <a:pPr lvl="7"/>
            <a:endParaRPr lang="cs-CZ" dirty="0" smtClean="0"/>
          </a:p>
          <a:p>
            <a:pPr lvl="7"/>
            <a:endParaRPr lang="cs-CZ" dirty="0" smtClean="0"/>
          </a:p>
          <a:p>
            <a:pPr lvl="7"/>
            <a:r>
              <a:rPr lang="cs-CZ" dirty="0" smtClean="0"/>
              <a:t>Vojevůdce polních husitských vojsk </a:t>
            </a:r>
          </a:p>
          <a:p>
            <a:pPr lvl="7"/>
            <a:r>
              <a:rPr lang="cs-CZ" dirty="0" smtClean="0"/>
              <a:t>Vítěz v bitvách proti křižákům</a:t>
            </a:r>
          </a:p>
          <a:p>
            <a:pPr lvl="7"/>
            <a:r>
              <a:rPr lang="cs-CZ" dirty="0" smtClean="0"/>
              <a:t>Zemřel u Přibyslavi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16592"/>
            <a:ext cx="173355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3078717"/>
            <a:ext cx="1512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M.J. Hus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335929"/>
            <a:ext cx="2160240" cy="2112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58" y="3644205"/>
            <a:ext cx="1841627" cy="2593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7623" y="623813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J. Žižka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3644205"/>
            <a:ext cx="2016224" cy="29632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199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osobnosti?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31573"/>
            <a:ext cx="154305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771017" y="350100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Prokop Holý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1340768"/>
            <a:ext cx="1872208" cy="25295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1628800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Vojevůdce husitů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Vedl husitskou delegaci do Basileje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Byl poražen v bitvě u Lipan Panskou jednotou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13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http://www.quido.cz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34830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1477</TotalTime>
  <Words>125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HUSITSKÉ REVOLUČNÍ HNUTÍ</vt:lpstr>
      <vt:lpstr>Přiřaď události k letopočtům</vt:lpstr>
      <vt:lpstr>Poznáš husitské zbraně?</vt:lpstr>
      <vt:lpstr>Poznáš osobnosti ?</vt:lpstr>
      <vt:lpstr>Poznáš osobnosti?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</cp:revision>
  <dcterms:created xsi:type="dcterms:W3CDTF">2011-07-25T11:46:18Z</dcterms:created>
  <dcterms:modified xsi:type="dcterms:W3CDTF">2011-08-30T11:06:46Z</dcterms:modified>
</cp:coreProperties>
</file>