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4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8BB82F-B0FC-42AE-A582-73F4EA778189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F967F5A0-40B9-4763-8590-1DF97F2FF35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HOSPODÁŘSKY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VÝZNAMNÉ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DRUHY</a:t>
          </a:r>
        </a:p>
      </dgm:t>
    </dgm:pt>
    <dgm:pt modelId="{73D9ED0C-8772-4DB3-95CE-DC082E1F532F}" type="parTrans" cxnId="{76830845-C4C2-4B5B-BA53-8DAEDC70F6E7}">
      <dgm:prSet/>
      <dgm:spPr/>
      <dgm:t>
        <a:bodyPr/>
        <a:lstStyle/>
        <a:p>
          <a:endParaRPr lang="cs-CZ"/>
        </a:p>
      </dgm:t>
    </dgm:pt>
    <dgm:pt modelId="{EA2AFC72-C8D8-4A3B-A3DB-61D35D2DCE9C}" type="sibTrans" cxnId="{76830845-C4C2-4B5B-BA53-8DAEDC70F6E7}">
      <dgm:prSet/>
      <dgm:spPr/>
      <dgm:t>
        <a:bodyPr/>
        <a:lstStyle/>
        <a:p>
          <a:endParaRPr lang="cs-CZ"/>
        </a:p>
      </dgm:t>
    </dgm:pt>
    <dgm:pt modelId="{D9A38C7D-2CD8-40D1-A54E-E66857F7EAC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RAJČE JEDLÉ</a:t>
          </a:r>
        </a:p>
      </dgm:t>
    </dgm:pt>
    <dgm:pt modelId="{B3009C8B-6B76-4F22-9A13-5FA47DE24508}" type="parTrans" cxnId="{92B7306A-C2D5-457E-B51E-F27911F72DDD}">
      <dgm:prSet/>
      <dgm:spPr/>
      <dgm:t>
        <a:bodyPr/>
        <a:lstStyle/>
        <a:p>
          <a:endParaRPr lang="cs-CZ"/>
        </a:p>
      </dgm:t>
    </dgm:pt>
    <dgm:pt modelId="{130CFAE5-A819-48D2-8663-C2BEB393F730}" type="sibTrans" cxnId="{92B7306A-C2D5-457E-B51E-F27911F72DDD}">
      <dgm:prSet/>
      <dgm:spPr/>
      <dgm:t>
        <a:bodyPr/>
        <a:lstStyle/>
        <a:p>
          <a:endParaRPr lang="cs-CZ"/>
        </a:p>
      </dgm:t>
    </dgm:pt>
    <dgm:pt modelId="{D5D1D5BA-782B-4663-937C-88935859AB2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LILIK BRAMBOR</a:t>
          </a:r>
        </a:p>
      </dgm:t>
    </dgm:pt>
    <dgm:pt modelId="{7589AADB-756E-4BCC-A2F1-7605D0FE409C}" type="parTrans" cxnId="{1E844C22-A541-40EC-B05B-F44BDA670B6F}">
      <dgm:prSet/>
      <dgm:spPr/>
      <dgm:t>
        <a:bodyPr/>
        <a:lstStyle/>
        <a:p>
          <a:endParaRPr lang="cs-CZ"/>
        </a:p>
      </dgm:t>
    </dgm:pt>
    <dgm:pt modelId="{9606ABC9-A94E-46B9-8470-97AE07A463C7}" type="sibTrans" cxnId="{1E844C22-A541-40EC-B05B-F44BDA670B6F}">
      <dgm:prSet/>
      <dgm:spPr/>
      <dgm:t>
        <a:bodyPr/>
        <a:lstStyle/>
        <a:p>
          <a:endParaRPr lang="cs-CZ"/>
        </a:p>
      </dgm:t>
    </dgm:pt>
    <dgm:pt modelId="{6B3D7693-7CA0-4EF1-9D94-AC06E694114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PAPRIKA SETÁ</a:t>
          </a:r>
        </a:p>
      </dgm:t>
    </dgm:pt>
    <dgm:pt modelId="{0FFD8E41-F7AE-41C2-A08F-728210E77009}" type="parTrans" cxnId="{9652ED3A-4A26-427C-970B-BF8F4DE2DAF9}">
      <dgm:prSet/>
      <dgm:spPr/>
      <dgm:t>
        <a:bodyPr/>
        <a:lstStyle/>
        <a:p>
          <a:endParaRPr lang="cs-CZ"/>
        </a:p>
      </dgm:t>
    </dgm:pt>
    <dgm:pt modelId="{6DF00DE7-5CA3-4CDB-AE68-7DF631C00698}" type="sibTrans" cxnId="{9652ED3A-4A26-427C-970B-BF8F4DE2DAF9}">
      <dgm:prSet/>
      <dgm:spPr/>
      <dgm:t>
        <a:bodyPr/>
        <a:lstStyle/>
        <a:p>
          <a:endParaRPr lang="cs-CZ"/>
        </a:p>
      </dgm:t>
    </dgm:pt>
    <dgm:pt modelId="{16871C49-B423-4C32-A1FB-949A48D9A8E9}" type="pres">
      <dgm:prSet presAssocID="{D18BB82F-B0FC-42AE-A582-73F4EA77818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C332A60-D988-40DE-AED0-6E1963989B27}" type="pres">
      <dgm:prSet presAssocID="{F967F5A0-40B9-4763-8590-1DF97F2FF35C}" presName="hierRoot1" presStyleCnt="0">
        <dgm:presLayoutVars>
          <dgm:hierBranch/>
        </dgm:presLayoutVars>
      </dgm:prSet>
      <dgm:spPr/>
    </dgm:pt>
    <dgm:pt modelId="{054F085E-5D1C-47A2-B6FC-BC1B22DA40CC}" type="pres">
      <dgm:prSet presAssocID="{F967F5A0-40B9-4763-8590-1DF97F2FF35C}" presName="rootComposite1" presStyleCnt="0"/>
      <dgm:spPr/>
    </dgm:pt>
    <dgm:pt modelId="{0B3E3B6F-CE7D-446E-AECA-BE667FFE9804}" type="pres">
      <dgm:prSet presAssocID="{F967F5A0-40B9-4763-8590-1DF97F2FF35C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351655A-5F8A-4478-B860-5594B9C62DC1}" type="pres">
      <dgm:prSet presAssocID="{F967F5A0-40B9-4763-8590-1DF97F2FF35C}" presName="rootConnector1" presStyleLbl="node1" presStyleIdx="0" presStyleCnt="0"/>
      <dgm:spPr/>
      <dgm:t>
        <a:bodyPr/>
        <a:lstStyle/>
        <a:p>
          <a:endParaRPr lang="cs-CZ"/>
        </a:p>
      </dgm:t>
    </dgm:pt>
    <dgm:pt modelId="{19BFF43E-093A-40C6-B92F-7F1660821F54}" type="pres">
      <dgm:prSet presAssocID="{F967F5A0-40B9-4763-8590-1DF97F2FF35C}" presName="hierChild2" presStyleCnt="0"/>
      <dgm:spPr/>
    </dgm:pt>
    <dgm:pt modelId="{74431470-3E18-4A66-A534-BAD524683D66}" type="pres">
      <dgm:prSet presAssocID="{B3009C8B-6B76-4F22-9A13-5FA47DE24508}" presName="Name35" presStyleLbl="parChTrans1D2" presStyleIdx="0" presStyleCnt="3"/>
      <dgm:spPr/>
      <dgm:t>
        <a:bodyPr/>
        <a:lstStyle/>
        <a:p>
          <a:endParaRPr lang="cs-CZ"/>
        </a:p>
      </dgm:t>
    </dgm:pt>
    <dgm:pt modelId="{8765DFE1-D0DA-453E-BF03-6CE368D096C0}" type="pres">
      <dgm:prSet presAssocID="{D9A38C7D-2CD8-40D1-A54E-E66857F7EAC1}" presName="hierRoot2" presStyleCnt="0">
        <dgm:presLayoutVars>
          <dgm:hierBranch/>
        </dgm:presLayoutVars>
      </dgm:prSet>
      <dgm:spPr/>
    </dgm:pt>
    <dgm:pt modelId="{8D5865A1-A73A-452B-844F-5B91ADEDB8FA}" type="pres">
      <dgm:prSet presAssocID="{D9A38C7D-2CD8-40D1-A54E-E66857F7EAC1}" presName="rootComposite" presStyleCnt="0"/>
      <dgm:spPr/>
    </dgm:pt>
    <dgm:pt modelId="{D2CD9C20-31A3-4923-981E-4AC67B2F5280}" type="pres">
      <dgm:prSet presAssocID="{D9A38C7D-2CD8-40D1-A54E-E66857F7EAC1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1A7F183-F582-4A8E-9CEB-9E4CB955310F}" type="pres">
      <dgm:prSet presAssocID="{D9A38C7D-2CD8-40D1-A54E-E66857F7EAC1}" presName="rootConnector" presStyleLbl="node2" presStyleIdx="0" presStyleCnt="3"/>
      <dgm:spPr/>
      <dgm:t>
        <a:bodyPr/>
        <a:lstStyle/>
        <a:p>
          <a:endParaRPr lang="cs-CZ"/>
        </a:p>
      </dgm:t>
    </dgm:pt>
    <dgm:pt modelId="{5AB1CC37-5082-4242-A335-C7B373575B62}" type="pres">
      <dgm:prSet presAssocID="{D9A38C7D-2CD8-40D1-A54E-E66857F7EAC1}" presName="hierChild4" presStyleCnt="0"/>
      <dgm:spPr/>
    </dgm:pt>
    <dgm:pt modelId="{718BBE3B-C416-4408-85F2-14187FCEC3B1}" type="pres">
      <dgm:prSet presAssocID="{D9A38C7D-2CD8-40D1-A54E-E66857F7EAC1}" presName="hierChild5" presStyleCnt="0"/>
      <dgm:spPr/>
    </dgm:pt>
    <dgm:pt modelId="{5B1B010B-F300-49CA-A236-F7A344015136}" type="pres">
      <dgm:prSet presAssocID="{7589AADB-756E-4BCC-A2F1-7605D0FE409C}" presName="Name35" presStyleLbl="parChTrans1D2" presStyleIdx="1" presStyleCnt="3"/>
      <dgm:spPr/>
      <dgm:t>
        <a:bodyPr/>
        <a:lstStyle/>
        <a:p>
          <a:endParaRPr lang="cs-CZ"/>
        </a:p>
      </dgm:t>
    </dgm:pt>
    <dgm:pt modelId="{71373BEA-C58A-4C3D-84C2-1692781EA118}" type="pres">
      <dgm:prSet presAssocID="{D5D1D5BA-782B-4663-937C-88935859AB22}" presName="hierRoot2" presStyleCnt="0">
        <dgm:presLayoutVars>
          <dgm:hierBranch/>
        </dgm:presLayoutVars>
      </dgm:prSet>
      <dgm:spPr/>
    </dgm:pt>
    <dgm:pt modelId="{EEF15F1E-5B56-41B2-A377-1FAB2854960E}" type="pres">
      <dgm:prSet presAssocID="{D5D1D5BA-782B-4663-937C-88935859AB22}" presName="rootComposite" presStyleCnt="0"/>
      <dgm:spPr/>
    </dgm:pt>
    <dgm:pt modelId="{8EB15C33-8FDE-44CF-9659-1390C697E02E}" type="pres">
      <dgm:prSet presAssocID="{D5D1D5BA-782B-4663-937C-88935859AB22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32C5793-9E0B-4E10-9019-110521B75311}" type="pres">
      <dgm:prSet presAssocID="{D5D1D5BA-782B-4663-937C-88935859AB22}" presName="rootConnector" presStyleLbl="node2" presStyleIdx="1" presStyleCnt="3"/>
      <dgm:spPr/>
      <dgm:t>
        <a:bodyPr/>
        <a:lstStyle/>
        <a:p>
          <a:endParaRPr lang="cs-CZ"/>
        </a:p>
      </dgm:t>
    </dgm:pt>
    <dgm:pt modelId="{FC5B2868-4147-4D8E-814E-52EEDEDE931D}" type="pres">
      <dgm:prSet presAssocID="{D5D1D5BA-782B-4663-937C-88935859AB22}" presName="hierChild4" presStyleCnt="0"/>
      <dgm:spPr/>
    </dgm:pt>
    <dgm:pt modelId="{2EB22682-DD0B-4D0C-933D-06D4F6180843}" type="pres">
      <dgm:prSet presAssocID="{D5D1D5BA-782B-4663-937C-88935859AB22}" presName="hierChild5" presStyleCnt="0"/>
      <dgm:spPr/>
    </dgm:pt>
    <dgm:pt modelId="{E80D5255-ADB3-4FE8-A1DB-869531C40058}" type="pres">
      <dgm:prSet presAssocID="{0FFD8E41-F7AE-41C2-A08F-728210E77009}" presName="Name35" presStyleLbl="parChTrans1D2" presStyleIdx="2" presStyleCnt="3"/>
      <dgm:spPr/>
      <dgm:t>
        <a:bodyPr/>
        <a:lstStyle/>
        <a:p>
          <a:endParaRPr lang="cs-CZ"/>
        </a:p>
      </dgm:t>
    </dgm:pt>
    <dgm:pt modelId="{DBAEDA3D-33C6-4517-BCFD-1FD30B9EE118}" type="pres">
      <dgm:prSet presAssocID="{6B3D7693-7CA0-4EF1-9D94-AC06E6941147}" presName="hierRoot2" presStyleCnt="0">
        <dgm:presLayoutVars>
          <dgm:hierBranch/>
        </dgm:presLayoutVars>
      </dgm:prSet>
      <dgm:spPr/>
    </dgm:pt>
    <dgm:pt modelId="{21708BCC-B791-42AC-9CAE-E5A31193F968}" type="pres">
      <dgm:prSet presAssocID="{6B3D7693-7CA0-4EF1-9D94-AC06E6941147}" presName="rootComposite" presStyleCnt="0"/>
      <dgm:spPr/>
    </dgm:pt>
    <dgm:pt modelId="{295220CA-895C-4CAF-9D9C-F60B658DA646}" type="pres">
      <dgm:prSet presAssocID="{6B3D7693-7CA0-4EF1-9D94-AC06E6941147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813F5EE-BC0E-4A4E-94D4-0827328DDC66}" type="pres">
      <dgm:prSet presAssocID="{6B3D7693-7CA0-4EF1-9D94-AC06E6941147}" presName="rootConnector" presStyleLbl="node2" presStyleIdx="2" presStyleCnt="3"/>
      <dgm:spPr/>
      <dgm:t>
        <a:bodyPr/>
        <a:lstStyle/>
        <a:p>
          <a:endParaRPr lang="cs-CZ"/>
        </a:p>
      </dgm:t>
    </dgm:pt>
    <dgm:pt modelId="{A9A0FFEE-6D61-4C25-9E2B-75C88413D46C}" type="pres">
      <dgm:prSet presAssocID="{6B3D7693-7CA0-4EF1-9D94-AC06E6941147}" presName="hierChild4" presStyleCnt="0"/>
      <dgm:spPr/>
    </dgm:pt>
    <dgm:pt modelId="{53218B7B-2322-4AA5-AFA2-C387C8CA857F}" type="pres">
      <dgm:prSet presAssocID="{6B3D7693-7CA0-4EF1-9D94-AC06E6941147}" presName="hierChild5" presStyleCnt="0"/>
      <dgm:spPr/>
    </dgm:pt>
    <dgm:pt modelId="{2E396CBE-C763-434E-A453-A904F3EE3B06}" type="pres">
      <dgm:prSet presAssocID="{F967F5A0-40B9-4763-8590-1DF97F2FF35C}" presName="hierChild3" presStyleCnt="0"/>
      <dgm:spPr/>
    </dgm:pt>
  </dgm:ptLst>
  <dgm:cxnLst>
    <dgm:cxn modelId="{63D11FA7-47A6-4188-A314-26C41DECB44E}" type="presOf" srcId="{D5D1D5BA-782B-4663-937C-88935859AB22}" destId="{8EB15C33-8FDE-44CF-9659-1390C697E02E}" srcOrd="0" destOrd="0" presId="urn:microsoft.com/office/officeart/2005/8/layout/orgChart1"/>
    <dgm:cxn modelId="{76830845-C4C2-4B5B-BA53-8DAEDC70F6E7}" srcId="{D18BB82F-B0FC-42AE-A582-73F4EA778189}" destId="{F967F5A0-40B9-4763-8590-1DF97F2FF35C}" srcOrd="0" destOrd="0" parTransId="{73D9ED0C-8772-4DB3-95CE-DC082E1F532F}" sibTransId="{EA2AFC72-C8D8-4A3B-A3DB-61D35D2DCE9C}"/>
    <dgm:cxn modelId="{1E844C22-A541-40EC-B05B-F44BDA670B6F}" srcId="{F967F5A0-40B9-4763-8590-1DF97F2FF35C}" destId="{D5D1D5BA-782B-4663-937C-88935859AB22}" srcOrd="1" destOrd="0" parTransId="{7589AADB-756E-4BCC-A2F1-7605D0FE409C}" sibTransId="{9606ABC9-A94E-46B9-8470-97AE07A463C7}"/>
    <dgm:cxn modelId="{F0E96AB9-CFFA-418D-8B5E-88477AB9BE2A}" type="presOf" srcId="{D9A38C7D-2CD8-40D1-A54E-E66857F7EAC1}" destId="{D2CD9C20-31A3-4923-981E-4AC67B2F5280}" srcOrd="0" destOrd="0" presId="urn:microsoft.com/office/officeart/2005/8/layout/orgChart1"/>
    <dgm:cxn modelId="{4BAD625A-6BC9-4C91-8C99-58CC1607DE10}" type="presOf" srcId="{F967F5A0-40B9-4763-8590-1DF97F2FF35C}" destId="{0351655A-5F8A-4478-B860-5594B9C62DC1}" srcOrd="1" destOrd="0" presId="urn:microsoft.com/office/officeart/2005/8/layout/orgChart1"/>
    <dgm:cxn modelId="{7EBCCB79-9B6D-4F06-9327-91246F3B8E83}" type="presOf" srcId="{D9A38C7D-2CD8-40D1-A54E-E66857F7EAC1}" destId="{D1A7F183-F582-4A8E-9CEB-9E4CB955310F}" srcOrd="1" destOrd="0" presId="urn:microsoft.com/office/officeart/2005/8/layout/orgChart1"/>
    <dgm:cxn modelId="{9652ED3A-4A26-427C-970B-BF8F4DE2DAF9}" srcId="{F967F5A0-40B9-4763-8590-1DF97F2FF35C}" destId="{6B3D7693-7CA0-4EF1-9D94-AC06E6941147}" srcOrd="2" destOrd="0" parTransId="{0FFD8E41-F7AE-41C2-A08F-728210E77009}" sibTransId="{6DF00DE7-5CA3-4CDB-AE68-7DF631C00698}"/>
    <dgm:cxn modelId="{A2228CF7-C270-40D9-BDB0-612BF9BB6168}" type="presOf" srcId="{7589AADB-756E-4BCC-A2F1-7605D0FE409C}" destId="{5B1B010B-F300-49CA-A236-F7A344015136}" srcOrd="0" destOrd="0" presId="urn:microsoft.com/office/officeart/2005/8/layout/orgChart1"/>
    <dgm:cxn modelId="{92B7306A-C2D5-457E-B51E-F27911F72DDD}" srcId="{F967F5A0-40B9-4763-8590-1DF97F2FF35C}" destId="{D9A38C7D-2CD8-40D1-A54E-E66857F7EAC1}" srcOrd="0" destOrd="0" parTransId="{B3009C8B-6B76-4F22-9A13-5FA47DE24508}" sibTransId="{130CFAE5-A819-48D2-8663-C2BEB393F730}"/>
    <dgm:cxn modelId="{6FD44097-8D6A-4908-A7CD-4A517017FBE7}" type="presOf" srcId="{D5D1D5BA-782B-4663-937C-88935859AB22}" destId="{132C5793-9E0B-4E10-9019-110521B75311}" srcOrd="1" destOrd="0" presId="urn:microsoft.com/office/officeart/2005/8/layout/orgChart1"/>
    <dgm:cxn modelId="{4302B2E8-87E0-44CB-9DF9-AD4E4A032E51}" type="presOf" srcId="{B3009C8B-6B76-4F22-9A13-5FA47DE24508}" destId="{74431470-3E18-4A66-A534-BAD524683D66}" srcOrd="0" destOrd="0" presId="urn:microsoft.com/office/officeart/2005/8/layout/orgChart1"/>
    <dgm:cxn modelId="{B03F737B-43AB-4D59-B7BE-66CA0C3C0BCA}" type="presOf" srcId="{F967F5A0-40B9-4763-8590-1DF97F2FF35C}" destId="{0B3E3B6F-CE7D-446E-AECA-BE667FFE9804}" srcOrd="0" destOrd="0" presId="urn:microsoft.com/office/officeart/2005/8/layout/orgChart1"/>
    <dgm:cxn modelId="{6A47A4E7-2A97-4C06-9F97-BACA00E399A1}" type="presOf" srcId="{6B3D7693-7CA0-4EF1-9D94-AC06E6941147}" destId="{2813F5EE-BC0E-4A4E-94D4-0827328DDC66}" srcOrd="1" destOrd="0" presId="urn:microsoft.com/office/officeart/2005/8/layout/orgChart1"/>
    <dgm:cxn modelId="{646EAE2B-30BB-44A7-B7F2-066DB2F1ED58}" type="presOf" srcId="{D18BB82F-B0FC-42AE-A582-73F4EA778189}" destId="{16871C49-B423-4C32-A1FB-949A48D9A8E9}" srcOrd="0" destOrd="0" presId="urn:microsoft.com/office/officeart/2005/8/layout/orgChart1"/>
    <dgm:cxn modelId="{D9900458-C7E4-4659-B85D-3A9DC2B49540}" type="presOf" srcId="{0FFD8E41-F7AE-41C2-A08F-728210E77009}" destId="{E80D5255-ADB3-4FE8-A1DB-869531C40058}" srcOrd="0" destOrd="0" presId="urn:microsoft.com/office/officeart/2005/8/layout/orgChart1"/>
    <dgm:cxn modelId="{0C9C69D3-0021-4B12-8DD5-0DA7F3BBCE5D}" type="presOf" srcId="{6B3D7693-7CA0-4EF1-9D94-AC06E6941147}" destId="{295220CA-895C-4CAF-9D9C-F60B658DA646}" srcOrd="0" destOrd="0" presId="urn:microsoft.com/office/officeart/2005/8/layout/orgChart1"/>
    <dgm:cxn modelId="{D79A6B3E-1095-4CB8-A21A-BF555C515353}" type="presParOf" srcId="{16871C49-B423-4C32-A1FB-949A48D9A8E9}" destId="{1C332A60-D988-40DE-AED0-6E1963989B27}" srcOrd="0" destOrd="0" presId="urn:microsoft.com/office/officeart/2005/8/layout/orgChart1"/>
    <dgm:cxn modelId="{B4434000-2A8B-4BE9-A715-C5A12789AF68}" type="presParOf" srcId="{1C332A60-D988-40DE-AED0-6E1963989B27}" destId="{054F085E-5D1C-47A2-B6FC-BC1B22DA40CC}" srcOrd="0" destOrd="0" presId="urn:microsoft.com/office/officeart/2005/8/layout/orgChart1"/>
    <dgm:cxn modelId="{42D39644-A917-48EC-A81A-9C2F087ECD50}" type="presParOf" srcId="{054F085E-5D1C-47A2-B6FC-BC1B22DA40CC}" destId="{0B3E3B6F-CE7D-446E-AECA-BE667FFE9804}" srcOrd="0" destOrd="0" presId="urn:microsoft.com/office/officeart/2005/8/layout/orgChart1"/>
    <dgm:cxn modelId="{3E1858D6-16E1-4D3D-B5F7-EA00DFAB8107}" type="presParOf" srcId="{054F085E-5D1C-47A2-B6FC-BC1B22DA40CC}" destId="{0351655A-5F8A-4478-B860-5594B9C62DC1}" srcOrd="1" destOrd="0" presId="urn:microsoft.com/office/officeart/2005/8/layout/orgChart1"/>
    <dgm:cxn modelId="{C8C29405-3757-4F0C-BE3E-BCB77FE2A989}" type="presParOf" srcId="{1C332A60-D988-40DE-AED0-6E1963989B27}" destId="{19BFF43E-093A-40C6-B92F-7F1660821F54}" srcOrd="1" destOrd="0" presId="urn:microsoft.com/office/officeart/2005/8/layout/orgChart1"/>
    <dgm:cxn modelId="{B7BB2646-6048-4A47-B672-5F049FA54196}" type="presParOf" srcId="{19BFF43E-093A-40C6-B92F-7F1660821F54}" destId="{74431470-3E18-4A66-A534-BAD524683D66}" srcOrd="0" destOrd="0" presId="urn:microsoft.com/office/officeart/2005/8/layout/orgChart1"/>
    <dgm:cxn modelId="{C99DFA35-2A87-4482-B128-A43FDB9CAD05}" type="presParOf" srcId="{19BFF43E-093A-40C6-B92F-7F1660821F54}" destId="{8765DFE1-D0DA-453E-BF03-6CE368D096C0}" srcOrd="1" destOrd="0" presId="urn:microsoft.com/office/officeart/2005/8/layout/orgChart1"/>
    <dgm:cxn modelId="{B8CE22E6-82F7-4BBF-9694-E7E4B3D83AB4}" type="presParOf" srcId="{8765DFE1-D0DA-453E-BF03-6CE368D096C0}" destId="{8D5865A1-A73A-452B-844F-5B91ADEDB8FA}" srcOrd="0" destOrd="0" presId="urn:microsoft.com/office/officeart/2005/8/layout/orgChart1"/>
    <dgm:cxn modelId="{1844984D-B20B-44BA-AC32-39D3E32CAC9A}" type="presParOf" srcId="{8D5865A1-A73A-452B-844F-5B91ADEDB8FA}" destId="{D2CD9C20-31A3-4923-981E-4AC67B2F5280}" srcOrd="0" destOrd="0" presId="urn:microsoft.com/office/officeart/2005/8/layout/orgChart1"/>
    <dgm:cxn modelId="{21A97334-3664-44E3-962E-E1AACCC78151}" type="presParOf" srcId="{8D5865A1-A73A-452B-844F-5B91ADEDB8FA}" destId="{D1A7F183-F582-4A8E-9CEB-9E4CB955310F}" srcOrd="1" destOrd="0" presId="urn:microsoft.com/office/officeart/2005/8/layout/orgChart1"/>
    <dgm:cxn modelId="{4391C879-7B49-4786-98DB-084AEB966738}" type="presParOf" srcId="{8765DFE1-D0DA-453E-BF03-6CE368D096C0}" destId="{5AB1CC37-5082-4242-A335-C7B373575B62}" srcOrd="1" destOrd="0" presId="urn:microsoft.com/office/officeart/2005/8/layout/orgChart1"/>
    <dgm:cxn modelId="{9AEA334B-C1CB-4509-A6E6-7E0C9C2D7582}" type="presParOf" srcId="{8765DFE1-D0DA-453E-BF03-6CE368D096C0}" destId="{718BBE3B-C416-4408-85F2-14187FCEC3B1}" srcOrd="2" destOrd="0" presId="urn:microsoft.com/office/officeart/2005/8/layout/orgChart1"/>
    <dgm:cxn modelId="{1FD55A42-0765-4FA4-9E5A-46A1FF8DCF49}" type="presParOf" srcId="{19BFF43E-093A-40C6-B92F-7F1660821F54}" destId="{5B1B010B-F300-49CA-A236-F7A344015136}" srcOrd="2" destOrd="0" presId="urn:microsoft.com/office/officeart/2005/8/layout/orgChart1"/>
    <dgm:cxn modelId="{DD551F3B-E6B9-449B-B57F-05BC15822432}" type="presParOf" srcId="{19BFF43E-093A-40C6-B92F-7F1660821F54}" destId="{71373BEA-C58A-4C3D-84C2-1692781EA118}" srcOrd="3" destOrd="0" presId="urn:microsoft.com/office/officeart/2005/8/layout/orgChart1"/>
    <dgm:cxn modelId="{9F03355C-05F9-4CDD-9AB5-C10D8E4D54AE}" type="presParOf" srcId="{71373BEA-C58A-4C3D-84C2-1692781EA118}" destId="{EEF15F1E-5B56-41B2-A377-1FAB2854960E}" srcOrd="0" destOrd="0" presId="urn:microsoft.com/office/officeart/2005/8/layout/orgChart1"/>
    <dgm:cxn modelId="{83E146DD-03EF-437F-BF5C-474AC00BA3BD}" type="presParOf" srcId="{EEF15F1E-5B56-41B2-A377-1FAB2854960E}" destId="{8EB15C33-8FDE-44CF-9659-1390C697E02E}" srcOrd="0" destOrd="0" presId="urn:microsoft.com/office/officeart/2005/8/layout/orgChart1"/>
    <dgm:cxn modelId="{321F8C2C-0742-4E34-83EB-6C24C8CE136F}" type="presParOf" srcId="{EEF15F1E-5B56-41B2-A377-1FAB2854960E}" destId="{132C5793-9E0B-4E10-9019-110521B75311}" srcOrd="1" destOrd="0" presId="urn:microsoft.com/office/officeart/2005/8/layout/orgChart1"/>
    <dgm:cxn modelId="{95233DE0-9A63-42EE-ACEE-4DCF58FDBA2A}" type="presParOf" srcId="{71373BEA-C58A-4C3D-84C2-1692781EA118}" destId="{FC5B2868-4147-4D8E-814E-52EEDEDE931D}" srcOrd="1" destOrd="0" presId="urn:microsoft.com/office/officeart/2005/8/layout/orgChart1"/>
    <dgm:cxn modelId="{759695DF-4FC3-4E38-82EF-F929AFFE64CD}" type="presParOf" srcId="{71373BEA-C58A-4C3D-84C2-1692781EA118}" destId="{2EB22682-DD0B-4D0C-933D-06D4F6180843}" srcOrd="2" destOrd="0" presId="urn:microsoft.com/office/officeart/2005/8/layout/orgChart1"/>
    <dgm:cxn modelId="{67F3749A-FB33-4350-BDB6-D2AC1701974A}" type="presParOf" srcId="{19BFF43E-093A-40C6-B92F-7F1660821F54}" destId="{E80D5255-ADB3-4FE8-A1DB-869531C40058}" srcOrd="4" destOrd="0" presId="urn:microsoft.com/office/officeart/2005/8/layout/orgChart1"/>
    <dgm:cxn modelId="{6FFB3270-0AFD-476B-B25E-D1D43C148AAA}" type="presParOf" srcId="{19BFF43E-093A-40C6-B92F-7F1660821F54}" destId="{DBAEDA3D-33C6-4517-BCFD-1FD30B9EE118}" srcOrd="5" destOrd="0" presId="urn:microsoft.com/office/officeart/2005/8/layout/orgChart1"/>
    <dgm:cxn modelId="{D6767B46-6106-4DD8-AEEE-5715446D367F}" type="presParOf" srcId="{DBAEDA3D-33C6-4517-BCFD-1FD30B9EE118}" destId="{21708BCC-B791-42AC-9CAE-E5A31193F968}" srcOrd="0" destOrd="0" presId="urn:microsoft.com/office/officeart/2005/8/layout/orgChart1"/>
    <dgm:cxn modelId="{821EED02-C788-43F7-8DD6-3A84C52860B5}" type="presParOf" srcId="{21708BCC-B791-42AC-9CAE-E5A31193F968}" destId="{295220CA-895C-4CAF-9D9C-F60B658DA646}" srcOrd="0" destOrd="0" presId="urn:microsoft.com/office/officeart/2005/8/layout/orgChart1"/>
    <dgm:cxn modelId="{A037A23C-B195-4642-8289-14234599E2F9}" type="presParOf" srcId="{21708BCC-B791-42AC-9CAE-E5A31193F968}" destId="{2813F5EE-BC0E-4A4E-94D4-0827328DDC66}" srcOrd="1" destOrd="0" presId="urn:microsoft.com/office/officeart/2005/8/layout/orgChart1"/>
    <dgm:cxn modelId="{491B326D-E709-48AA-B85A-CCEE6E2843E2}" type="presParOf" srcId="{DBAEDA3D-33C6-4517-BCFD-1FD30B9EE118}" destId="{A9A0FFEE-6D61-4C25-9E2B-75C88413D46C}" srcOrd="1" destOrd="0" presId="urn:microsoft.com/office/officeart/2005/8/layout/orgChart1"/>
    <dgm:cxn modelId="{100255F1-4424-4626-8CF2-2F3E64F4D07B}" type="presParOf" srcId="{DBAEDA3D-33C6-4517-BCFD-1FD30B9EE118}" destId="{53218B7B-2322-4AA5-AFA2-C387C8CA857F}" srcOrd="2" destOrd="0" presId="urn:microsoft.com/office/officeart/2005/8/layout/orgChart1"/>
    <dgm:cxn modelId="{01919080-90B6-4E72-A87F-9DF34B6EEADB}" type="presParOf" srcId="{1C332A60-D988-40DE-AED0-6E1963989B27}" destId="{2E396CBE-C763-434E-A453-A904F3EE3B0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6D90F7-E149-44C5-8A25-81302B29DDFA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56828A98-A147-4BFC-BABF-D7C1185013B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DALŠÍ DRUHY</a:t>
          </a:r>
        </a:p>
      </dgm:t>
    </dgm:pt>
    <dgm:pt modelId="{EC3EE16F-99E4-44CE-AE8C-CA44A5DBA4D6}" type="parTrans" cxnId="{2B3B0FD9-D9B8-4FF0-9EBB-97D7851ECA25}">
      <dgm:prSet/>
      <dgm:spPr/>
      <dgm:t>
        <a:bodyPr/>
        <a:lstStyle/>
        <a:p>
          <a:endParaRPr lang="cs-CZ"/>
        </a:p>
      </dgm:t>
    </dgm:pt>
    <dgm:pt modelId="{397F23C3-0A15-46E1-9F9B-1ED6F4F1B8F1}" type="sibTrans" cxnId="{2B3B0FD9-D9B8-4FF0-9EBB-97D7851ECA25}">
      <dgm:prSet/>
      <dgm:spPr/>
      <dgm:t>
        <a:bodyPr/>
        <a:lstStyle/>
        <a:p>
          <a:endParaRPr lang="cs-CZ"/>
        </a:p>
      </dgm:t>
    </dgm:pt>
    <dgm:pt modelId="{FFCCDF0A-BC4D-4F3C-8463-55BB9D1C404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DURMAN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OBECNÝ</a:t>
          </a:r>
        </a:p>
      </dgm:t>
    </dgm:pt>
    <dgm:pt modelId="{6FC7BE02-B077-4E44-AD67-71303471BA4E}" type="parTrans" cxnId="{88866E0B-91F3-497B-8531-2E096FA68498}">
      <dgm:prSet/>
      <dgm:spPr/>
      <dgm:t>
        <a:bodyPr/>
        <a:lstStyle/>
        <a:p>
          <a:endParaRPr lang="cs-CZ"/>
        </a:p>
      </dgm:t>
    </dgm:pt>
    <dgm:pt modelId="{F1A2CCA2-B55B-43BE-83BF-E5131617F328}" type="sibTrans" cxnId="{88866E0B-91F3-497B-8531-2E096FA68498}">
      <dgm:prSet/>
      <dgm:spPr/>
      <dgm:t>
        <a:bodyPr/>
        <a:lstStyle/>
        <a:p>
          <a:endParaRPr lang="cs-CZ"/>
        </a:p>
      </dgm:t>
    </dgm:pt>
    <dgm:pt modelId="{7677160E-3627-4B0B-8DA7-59006FD07C9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LILEK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POTMĚCHUŤ</a:t>
          </a:r>
        </a:p>
      </dgm:t>
    </dgm:pt>
    <dgm:pt modelId="{BC6F41E0-A656-423E-B510-F69FF6D24E3C}" type="parTrans" cxnId="{CF3CC44A-1555-4997-A896-7C8D2441D23F}">
      <dgm:prSet/>
      <dgm:spPr/>
      <dgm:t>
        <a:bodyPr/>
        <a:lstStyle/>
        <a:p>
          <a:endParaRPr lang="cs-CZ"/>
        </a:p>
      </dgm:t>
    </dgm:pt>
    <dgm:pt modelId="{2345C05F-0067-405E-83B9-1FBD6705035C}" type="sibTrans" cxnId="{CF3CC44A-1555-4997-A896-7C8D2441D23F}">
      <dgm:prSet/>
      <dgm:spPr/>
      <dgm:t>
        <a:bodyPr/>
        <a:lstStyle/>
        <a:p>
          <a:endParaRPr lang="cs-CZ"/>
        </a:p>
      </dgm:t>
    </dgm:pt>
    <dgm:pt modelId="{2922EFA5-8B53-4B9D-BAE4-5E4C6870FE7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RULÍK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ZLOMOCNÝ</a:t>
          </a:r>
        </a:p>
      </dgm:t>
    </dgm:pt>
    <dgm:pt modelId="{7024F43F-0253-49AF-9858-0DD971192FC7}" type="parTrans" cxnId="{77907836-E142-4B2D-9027-586530D506E9}">
      <dgm:prSet/>
      <dgm:spPr/>
      <dgm:t>
        <a:bodyPr/>
        <a:lstStyle/>
        <a:p>
          <a:endParaRPr lang="cs-CZ"/>
        </a:p>
      </dgm:t>
    </dgm:pt>
    <dgm:pt modelId="{5149747A-B37C-460B-96E3-F1FF53F37095}" type="sibTrans" cxnId="{77907836-E142-4B2D-9027-586530D506E9}">
      <dgm:prSet/>
      <dgm:spPr/>
      <dgm:t>
        <a:bodyPr/>
        <a:lstStyle/>
        <a:p>
          <a:endParaRPr lang="cs-CZ"/>
        </a:p>
      </dgm:t>
    </dgm:pt>
    <dgm:pt modelId="{ADF526F8-8D24-48CC-816B-39BBBA16815E}" type="pres">
      <dgm:prSet presAssocID="{206D90F7-E149-44C5-8A25-81302B29DDF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E70BA915-984C-4780-B127-4CF938FA8A52}" type="pres">
      <dgm:prSet presAssocID="{56828A98-A147-4BFC-BABF-D7C1185013B4}" presName="hierRoot1" presStyleCnt="0">
        <dgm:presLayoutVars>
          <dgm:hierBranch/>
        </dgm:presLayoutVars>
      </dgm:prSet>
      <dgm:spPr/>
    </dgm:pt>
    <dgm:pt modelId="{08A99803-6F16-41E8-8F92-0421510085BB}" type="pres">
      <dgm:prSet presAssocID="{56828A98-A147-4BFC-BABF-D7C1185013B4}" presName="rootComposite1" presStyleCnt="0"/>
      <dgm:spPr/>
    </dgm:pt>
    <dgm:pt modelId="{006C1C3B-0422-476A-B0AD-47843E23A117}" type="pres">
      <dgm:prSet presAssocID="{56828A98-A147-4BFC-BABF-D7C1185013B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0F15BDF-93BC-4AC5-8C1E-AE7187B84B84}" type="pres">
      <dgm:prSet presAssocID="{56828A98-A147-4BFC-BABF-D7C1185013B4}" presName="rootConnector1" presStyleLbl="node1" presStyleIdx="0" presStyleCnt="0"/>
      <dgm:spPr/>
      <dgm:t>
        <a:bodyPr/>
        <a:lstStyle/>
        <a:p>
          <a:endParaRPr lang="cs-CZ"/>
        </a:p>
      </dgm:t>
    </dgm:pt>
    <dgm:pt modelId="{4DFBC577-E22D-4E10-9241-D6298C5063B3}" type="pres">
      <dgm:prSet presAssocID="{56828A98-A147-4BFC-BABF-D7C1185013B4}" presName="hierChild2" presStyleCnt="0"/>
      <dgm:spPr/>
    </dgm:pt>
    <dgm:pt modelId="{09647712-F181-448F-811E-161D44C7D3FA}" type="pres">
      <dgm:prSet presAssocID="{6FC7BE02-B077-4E44-AD67-71303471BA4E}" presName="Name35" presStyleLbl="parChTrans1D2" presStyleIdx="0" presStyleCnt="3"/>
      <dgm:spPr/>
      <dgm:t>
        <a:bodyPr/>
        <a:lstStyle/>
        <a:p>
          <a:endParaRPr lang="cs-CZ"/>
        </a:p>
      </dgm:t>
    </dgm:pt>
    <dgm:pt modelId="{B61C75D6-015F-4740-9AC8-3A3E22AF4EE0}" type="pres">
      <dgm:prSet presAssocID="{FFCCDF0A-BC4D-4F3C-8463-55BB9D1C4044}" presName="hierRoot2" presStyleCnt="0">
        <dgm:presLayoutVars>
          <dgm:hierBranch/>
        </dgm:presLayoutVars>
      </dgm:prSet>
      <dgm:spPr/>
    </dgm:pt>
    <dgm:pt modelId="{6F0D2730-1F64-4592-96CC-2380FF4C3417}" type="pres">
      <dgm:prSet presAssocID="{FFCCDF0A-BC4D-4F3C-8463-55BB9D1C4044}" presName="rootComposite" presStyleCnt="0"/>
      <dgm:spPr/>
    </dgm:pt>
    <dgm:pt modelId="{313FAA99-B42D-4A07-A463-9423B22C908B}" type="pres">
      <dgm:prSet presAssocID="{FFCCDF0A-BC4D-4F3C-8463-55BB9D1C4044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87C0C4E-C522-4A3A-8A4F-E32DF16DE817}" type="pres">
      <dgm:prSet presAssocID="{FFCCDF0A-BC4D-4F3C-8463-55BB9D1C4044}" presName="rootConnector" presStyleLbl="node2" presStyleIdx="0" presStyleCnt="3"/>
      <dgm:spPr/>
      <dgm:t>
        <a:bodyPr/>
        <a:lstStyle/>
        <a:p>
          <a:endParaRPr lang="cs-CZ"/>
        </a:p>
      </dgm:t>
    </dgm:pt>
    <dgm:pt modelId="{4E1A8C4F-BFBD-491D-A139-A1E38FCDA819}" type="pres">
      <dgm:prSet presAssocID="{FFCCDF0A-BC4D-4F3C-8463-55BB9D1C4044}" presName="hierChild4" presStyleCnt="0"/>
      <dgm:spPr/>
    </dgm:pt>
    <dgm:pt modelId="{E9872D04-6632-49F7-8DE1-6AB539D64623}" type="pres">
      <dgm:prSet presAssocID="{FFCCDF0A-BC4D-4F3C-8463-55BB9D1C4044}" presName="hierChild5" presStyleCnt="0"/>
      <dgm:spPr/>
    </dgm:pt>
    <dgm:pt modelId="{DACEA6F5-593F-43C4-A0E4-0E26375EC961}" type="pres">
      <dgm:prSet presAssocID="{BC6F41E0-A656-423E-B510-F69FF6D24E3C}" presName="Name35" presStyleLbl="parChTrans1D2" presStyleIdx="1" presStyleCnt="3"/>
      <dgm:spPr/>
      <dgm:t>
        <a:bodyPr/>
        <a:lstStyle/>
        <a:p>
          <a:endParaRPr lang="cs-CZ"/>
        </a:p>
      </dgm:t>
    </dgm:pt>
    <dgm:pt modelId="{A78EB8EF-0355-42C6-9FEF-D811556A8A67}" type="pres">
      <dgm:prSet presAssocID="{7677160E-3627-4B0B-8DA7-59006FD07C95}" presName="hierRoot2" presStyleCnt="0">
        <dgm:presLayoutVars>
          <dgm:hierBranch/>
        </dgm:presLayoutVars>
      </dgm:prSet>
      <dgm:spPr/>
    </dgm:pt>
    <dgm:pt modelId="{4B586E71-7707-4941-AA25-3D6313D0989D}" type="pres">
      <dgm:prSet presAssocID="{7677160E-3627-4B0B-8DA7-59006FD07C95}" presName="rootComposite" presStyleCnt="0"/>
      <dgm:spPr/>
    </dgm:pt>
    <dgm:pt modelId="{E57D37F0-78C9-401E-84B6-D2BF2D2B34C4}" type="pres">
      <dgm:prSet presAssocID="{7677160E-3627-4B0B-8DA7-59006FD07C95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E834194-330B-4D1E-87A8-F92372C23954}" type="pres">
      <dgm:prSet presAssocID="{7677160E-3627-4B0B-8DA7-59006FD07C95}" presName="rootConnector" presStyleLbl="node2" presStyleIdx="1" presStyleCnt="3"/>
      <dgm:spPr/>
      <dgm:t>
        <a:bodyPr/>
        <a:lstStyle/>
        <a:p>
          <a:endParaRPr lang="cs-CZ"/>
        </a:p>
      </dgm:t>
    </dgm:pt>
    <dgm:pt modelId="{6FBF0054-A9B3-40C7-804C-68244B7CBF31}" type="pres">
      <dgm:prSet presAssocID="{7677160E-3627-4B0B-8DA7-59006FD07C95}" presName="hierChild4" presStyleCnt="0"/>
      <dgm:spPr/>
    </dgm:pt>
    <dgm:pt modelId="{D0B3D28C-118B-427C-BEFE-F7AC73B6382B}" type="pres">
      <dgm:prSet presAssocID="{7677160E-3627-4B0B-8DA7-59006FD07C95}" presName="hierChild5" presStyleCnt="0"/>
      <dgm:spPr/>
    </dgm:pt>
    <dgm:pt modelId="{B4C9ED4C-0764-4AF8-A5B3-42A0B2A9BAE3}" type="pres">
      <dgm:prSet presAssocID="{7024F43F-0253-49AF-9858-0DD971192FC7}" presName="Name35" presStyleLbl="parChTrans1D2" presStyleIdx="2" presStyleCnt="3"/>
      <dgm:spPr/>
      <dgm:t>
        <a:bodyPr/>
        <a:lstStyle/>
        <a:p>
          <a:endParaRPr lang="cs-CZ"/>
        </a:p>
      </dgm:t>
    </dgm:pt>
    <dgm:pt modelId="{3FC7B156-7ED8-4307-8752-6964D4F213AC}" type="pres">
      <dgm:prSet presAssocID="{2922EFA5-8B53-4B9D-BAE4-5E4C6870FE77}" presName="hierRoot2" presStyleCnt="0">
        <dgm:presLayoutVars>
          <dgm:hierBranch/>
        </dgm:presLayoutVars>
      </dgm:prSet>
      <dgm:spPr/>
    </dgm:pt>
    <dgm:pt modelId="{EBC1B240-4025-4762-A590-4EE6E4BD76EA}" type="pres">
      <dgm:prSet presAssocID="{2922EFA5-8B53-4B9D-BAE4-5E4C6870FE77}" presName="rootComposite" presStyleCnt="0"/>
      <dgm:spPr/>
    </dgm:pt>
    <dgm:pt modelId="{35DCA771-7E58-4A33-BC56-B747C51A2888}" type="pres">
      <dgm:prSet presAssocID="{2922EFA5-8B53-4B9D-BAE4-5E4C6870FE77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BD45D2F-F2A6-4AFD-9492-FAA41F068BE4}" type="pres">
      <dgm:prSet presAssocID="{2922EFA5-8B53-4B9D-BAE4-5E4C6870FE77}" presName="rootConnector" presStyleLbl="node2" presStyleIdx="2" presStyleCnt="3"/>
      <dgm:spPr/>
      <dgm:t>
        <a:bodyPr/>
        <a:lstStyle/>
        <a:p>
          <a:endParaRPr lang="cs-CZ"/>
        </a:p>
      </dgm:t>
    </dgm:pt>
    <dgm:pt modelId="{C3F99D49-DDAF-4D97-8683-EA8BEE491359}" type="pres">
      <dgm:prSet presAssocID="{2922EFA5-8B53-4B9D-BAE4-5E4C6870FE77}" presName="hierChild4" presStyleCnt="0"/>
      <dgm:spPr/>
    </dgm:pt>
    <dgm:pt modelId="{90076A89-4422-46B2-8C8A-CB0F1F6AACC0}" type="pres">
      <dgm:prSet presAssocID="{2922EFA5-8B53-4B9D-BAE4-5E4C6870FE77}" presName="hierChild5" presStyleCnt="0"/>
      <dgm:spPr/>
    </dgm:pt>
    <dgm:pt modelId="{583F4FB5-E488-4326-BC5F-FEDDF4F9EEDD}" type="pres">
      <dgm:prSet presAssocID="{56828A98-A147-4BFC-BABF-D7C1185013B4}" presName="hierChild3" presStyleCnt="0"/>
      <dgm:spPr/>
    </dgm:pt>
  </dgm:ptLst>
  <dgm:cxnLst>
    <dgm:cxn modelId="{88866E0B-91F3-497B-8531-2E096FA68498}" srcId="{56828A98-A147-4BFC-BABF-D7C1185013B4}" destId="{FFCCDF0A-BC4D-4F3C-8463-55BB9D1C4044}" srcOrd="0" destOrd="0" parTransId="{6FC7BE02-B077-4E44-AD67-71303471BA4E}" sibTransId="{F1A2CCA2-B55B-43BE-83BF-E5131617F328}"/>
    <dgm:cxn modelId="{9716A721-B2A0-4BC3-91D6-D2EE33A5D40A}" type="presOf" srcId="{7024F43F-0253-49AF-9858-0DD971192FC7}" destId="{B4C9ED4C-0764-4AF8-A5B3-42A0B2A9BAE3}" srcOrd="0" destOrd="0" presId="urn:microsoft.com/office/officeart/2005/8/layout/orgChart1"/>
    <dgm:cxn modelId="{37DDB0EA-9998-4F05-9AA7-548AD9B2D4EE}" type="presOf" srcId="{206D90F7-E149-44C5-8A25-81302B29DDFA}" destId="{ADF526F8-8D24-48CC-816B-39BBBA16815E}" srcOrd="0" destOrd="0" presId="urn:microsoft.com/office/officeart/2005/8/layout/orgChart1"/>
    <dgm:cxn modelId="{5CDE3363-0796-47CE-A157-FFB7D16DF9BE}" type="presOf" srcId="{7677160E-3627-4B0B-8DA7-59006FD07C95}" destId="{E57D37F0-78C9-401E-84B6-D2BF2D2B34C4}" srcOrd="0" destOrd="0" presId="urn:microsoft.com/office/officeart/2005/8/layout/orgChart1"/>
    <dgm:cxn modelId="{77907836-E142-4B2D-9027-586530D506E9}" srcId="{56828A98-A147-4BFC-BABF-D7C1185013B4}" destId="{2922EFA5-8B53-4B9D-BAE4-5E4C6870FE77}" srcOrd="2" destOrd="0" parTransId="{7024F43F-0253-49AF-9858-0DD971192FC7}" sibTransId="{5149747A-B37C-460B-96E3-F1FF53F37095}"/>
    <dgm:cxn modelId="{27FEFDC8-6750-4F02-B0DC-AAE96C0F107C}" type="presOf" srcId="{7677160E-3627-4B0B-8DA7-59006FD07C95}" destId="{7E834194-330B-4D1E-87A8-F92372C23954}" srcOrd="1" destOrd="0" presId="urn:microsoft.com/office/officeart/2005/8/layout/orgChart1"/>
    <dgm:cxn modelId="{48A0BB8B-F59D-4736-9F34-3CB3C4CCF23B}" type="presOf" srcId="{FFCCDF0A-BC4D-4F3C-8463-55BB9D1C4044}" destId="{487C0C4E-C522-4A3A-8A4F-E32DF16DE817}" srcOrd="1" destOrd="0" presId="urn:microsoft.com/office/officeart/2005/8/layout/orgChart1"/>
    <dgm:cxn modelId="{7E4C0E62-EE7C-4DA1-B2F2-95249302C6F9}" type="presOf" srcId="{6FC7BE02-B077-4E44-AD67-71303471BA4E}" destId="{09647712-F181-448F-811E-161D44C7D3FA}" srcOrd="0" destOrd="0" presId="urn:microsoft.com/office/officeart/2005/8/layout/orgChart1"/>
    <dgm:cxn modelId="{4BA1D966-F6A8-4AA7-98E5-574046884B34}" type="presOf" srcId="{FFCCDF0A-BC4D-4F3C-8463-55BB9D1C4044}" destId="{313FAA99-B42D-4A07-A463-9423B22C908B}" srcOrd="0" destOrd="0" presId="urn:microsoft.com/office/officeart/2005/8/layout/orgChart1"/>
    <dgm:cxn modelId="{8736F683-B3F8-4498-AA76-678A6965B01F}" type="presOf" srcId="{2922EFA5-8B53-4B9D-BAE4-5E4C6870FE77}" destId="{EBD45D2F-F2A6-4AFD-9492-FAA41F068BE4}" srcOrd="1" destOrd="0" presId="urn:microsoft.com/office/officeart/2005/8/layout/orgChart1"/>
    <dgm:cxn modelId="{2B3B0FD9-D9B8-4FF0-9EBB-97D7851ECA25}" srcId="{206D90F7-E149-44C5-8A25-81302B29DDFA}" destId="{56828A98-A147-4BFC-BABF-D7C1185013B4}" srcOrd="0" destOrd="0" parTransId="{EC3EE16F-99E4-44CE-AE8C-CA44A5DBA4D6}" sibTransId="{397F23C3-0A15-46E1-9F9B-1ED6F4F1B8F1}"/>
    <dgm:cxn modelId="{7E6B971D-04B3-4E83-9F62-9639B9069458}" type="presOf" srcId="{56828A98-A147-4BFC-BABF-D7C1185013B4}" destId="{006C1C3B-0422-476A-B0AD-47843E23A117}" srcOrd="0" destOrd="0" presId="urn:microsoft.com/office/officeart/2005/8/layout/orgChart1"/>
    <dgm:cxn modelId="{CF3CC44A-1555-4997-A896-7C8D2441D23F}" srcId="{56828A98-A147-4BFC-BABF-D7C1185013B4}" destId="{7677160E-3627-4B0B-8DA7-59006FD07C95}" srcOrd="1" destOrd="0" parTransId="{BC6F41E0-A656-423E-B510-F69FF6D24E3C}" sibTransId="{2345C05F-0067-405E-83B9-1FBD6705035C}"/>
    <dgm:cxn modelId="{28AA3FAE-AD29-4BCC-B414-272E6241FF3C}" type="presOf" srcId="{BC6F41E0-A656-423E-B510-F69FF6D24E3C}" destId="{DACEA6F5-593F-43C4-A0E4-0E26375EC961}" srcOrd="0" destOrd="0" presId="urn:microsoft.com/office/officeart/2005/8/layout/orgChart1"/>
    <dgm:cxn modelId="{61497377-0DF3-43D3-B095-501CF982E112}" type="presOf" srcId="{2922EFA5-8B53-4B9D-BAE4-5E4C6870FE77}" destId="{35DCA771-7E58-4A33-BC56-B747C51A2888}" srcOrd="0" destOrd="0" presId="urn:microsoft.com/office/officeart/2005/8/layout/orgChart1"/>
    <dgm:cxn modelId="{7B73496E-F703-43AF-84C4-BF15E366DC2B}" type="presOf" srcId="{56828A98-A147-4BFC-BABF-D7C1185013B4}" destId="{70F15BDF-93BC-4AC5-8C1E-AE7187B84B84}" srcOrd="1" destOrd="0" presId="urn:microsoft.com/office/officeart/2005/8/layout/orgChart1"/>
    <dgm:cxn modelId="{9B0AD6F9-AA36-44EA-9607-C285F9B9A73B}" type="presParOf" srcId="{ADF526F8-8D24-48CC-816B-39BBBA16815E}" destId="{E70BA915-984C-4780-B127-4CF938FA8A52}" srcOrd="0" destOrd="0" presId="urn:microsoft.com/office/officeart/2005/8/layout/orgChart1"/>
    <dgm:cxn modelId="{2FFCC472-E388-404D-BA39-73B2F4DC6DC3}" type="presParOf" srcId="{E70BA915-984C-4780-B127-4CF938FA8A52}" destId="{08A99803-6F16-41E8-8F92-0421510085BB}" srcOrd="0" destOrd="0" presId="urn:microsoft.com/office/officeart/2005/8/layout/orgChart1"/>
    <dgm:cxn modelId="{947EFD9B-2258-48B0-8336-5E7A62251787}" type="presParOf" srcId="{08A99803-6F16-41E8-8F92-0421510085BB}" destId="{006C1C3B-0422-476A-B0AD-47843E23A117}" srcOrd="0" destOrd="0" presId="urn:microsoft.com/office/officeart/2005/8/layout/orgChart1"/>
    <dgm:cxn modelId="{1BE3AA0A-2470-451D-ADAA-F10027DC7A5B}" type="presParOf" srcId="{08A99803-6F16-41E8-8F92-0421510085BB}" destId="{70F15BDF-93BC-4AC5-8C1E-AE7187B84B84}" srcOrd="1" destOrd="0" presId="urn:microsoft.com/office/officeart/2005/8/layout/orgChart1"/>
    <dgm:cxn modelId="{CB4BA5AD-D2DC-4E4E-BB05-B345518DCE1F}" type="presParOf" srcId="{E70BA915-984C-4780-B127-4CF938FA8A52}" destId="{4DFBC577-E22D-4E10-9241-D6298C5063B3}" srcOrd="1" destOrd="0" presId="urn:microsoft.com/office/officeart/2005/8/layout/orgChart1"/>
    <dgm:cxn modelId="{4DE3EFF6-6441-43E4-9ECB-A184D7AD454A}" type="presParOf" srcId="{4DFBC577-E22D-4E10-9241-D6298C5063B3}" destId="{09647712-F181-448F-811E-161D44C7D3FA}" srcOrd="0" destOrd="0" presId="urn:microsoft.com/office/officeart/2005/8/layout/orgChart1"/>
    <dgm:cxn modelId="{B567D17F-1466-4328-B4AD-0DA8316F16C1}" type="presParOf" srcId="{4DFBC577-E22D-4E10-9241-D6298C5063B3}" destId="{B61C75D6-015F-4740-9AC8-3A3E22AF4EE0}" srcOrd="1" destOrd="0" presId="urn:microsoft.com/office/officeart/2005/8/layout/orgChart1"/>
    <dgm:cxn modelId="{1C2EFE25-E0F2-4775-A235-F9B4E989FE26}" type="presParOf" srcId="{B61C75D6-015F-4740-9AC8-3A3E22AF4EE0}" destId="{6F0D2730-1F64-4592-96CC-2380FF4C3417}" srcOrd="0" destOrd="0" presId="urn:microsoft.com/office/officeart/2005/8/layout/orgChart1"/>
    <dgm:cxn modelId="{FD695DEE-ECD8-4FE2-8117-D03FA08A6495}" type="presParOf" srcId="{6F0D2730-1F64-4592-96CC-2380FF4C3417}" destId="{313FAA99-B42D-4A07-A463-9423B22C908B}" srcOrd="0" destOrd="0" presId="urn:microsoft.com/office/officeart/2005/8/layout/orgChart1"/>
    <dgm:cxn modelId="{342E6930-CA8A-4911-A06B-B29D2F180ED2}" type="presParOf" srcId="{6F0D2730-1F64-4592-96CC-2380FF4C3417}" destId="{487C0C4E-C522-4A3A-8A4F-E32DF16DE817}" srcOrd="1" destOrd="0" presId="urn:microsoft.com/office/officeart/2005/8/layout/orgChart1"/>
    <dgm:cxn modelId="{F35FD959-EA23-4026-A23B-56E213AC9A9F}" type="presParOf" srcId="{B61C75D6-015F-4740-9AC8-3A3E22AF4EE0}" destId="{4E1A8C4F-BFBD-491D-A139-A1E38FCDA819}" srcOrd="1" destOrd="0" presId="urn:microsoft.com/office/officeart/2005/8/layout/orgChart1"/>
    <dgm:cxn modelId="{D9387B25-6807-4530-8ACF-8C4E051CECF3}" type="presParOf" srcId="{B61C75D6-015F-4740-9AC8-3A3E22AF4EE0}" destId="{E9872D04-6632-49F7-8DE1-6AB539D64623}" srcOrd="2" destOrd="0" presId="urn:microsoft.com/office/officeart/2005/8/layout/orgChart1"/>
    <dgm:cxn modelId="{B836C472-E506-4DD8-91D9-6213814F9235}" type="presParOf" srcId="{4DFBC577-E22D-4E10-9241-D6298C5063B3}" destId="{DACEA6F5-593F-43C4-A0E4-0E26375EC961}" srcOrd="2" destOrd="0" presId="urn:microsoft.com/office/officeart/2005/8/layout/orgChart1"/>
    <dgm:cxn modelId="{1F6F39B0-3B24-4FA0-8B28-0BD0FD713611}" type="presParOf" srcId="{4DFBC577-E22D-4E10-9241-D6298C5063B3}" destId="{A78EB8EF-0355-42C6-9FEF-D811556A8A67}" srcOrd="3" destOrd="0" presId="urn:microsoft.com/office/officeart/2005/8/layout/orgChart1"/>
    <dgm:cxn modelId="{B59895F8-E01F-4AC6-8634-DEDD58FA6B74}" type="presParOf" srcId="{A78EB8EF-0355-42C6-9FEF-D811556A8A67}" destId="{4B586E71-7707-4941-AA25-3D6313D0989D}" srcOrd="0" destOrd="0" presId="urn:microsoft.com/office/officeart/2005/8/layout/orgChart1"/>
    <dgm:cxn modelId="{F3D50CA6-A0E9-4474-ABD6-CC4F7A1E3308}" type="presParOf" srcId="{4B586E71-7707-4941-AA25-3D6313D0989D}" destId="{E57D37F0-78C9-401E-84B6-D2BF2D2B34C4}" srcOrd="0" destOrd="0" presId="urn:microsoft.com/office/officeart/2005/8/layout/orgChart1"/>
    <dgm:cxn modelId="{98DEA384-43C0-4ED1-BA7E-D629E46430D9}" type="presParOf" srcId="{4B586E71-7707-4941-AA25-3D6313D0989D}" destId="{7E834194-330B-4D1E-87A8-F92372C23954}" srcOrd="1" destOrd="0" presId="urn:microsoft.com/office/officeart/2005/8/layout/orgChart1"/>
    <dgm:cxn modelId="{62B77CF9-62F8-44B7-B84F-C36EF21FE588}" type="presParOf" srcId="{A78EB8EF-0355-42C6-9FEF-D811556A8A67}" destId="{6FBF0054-A9B3-40C7-804C-68244B7CBF31}" srcOrd="1" destOrd="0" presId="urn:microsoft.com/office/officeart/2005/8/layout/orgChart1"/>
    <dgm:cxn modelId="{6A006058-972B-4DEB-B97C-20F86471FC89}" type="presParOf" srcId="{A78EB8EF-0355-42C6-9FEF-D811556A8A67}" destId="{D0B3D28C-118B-427C-BEFE-F7AC73B6382B}" srcOrd="2" destOrd="0" presId="urn:microsoft.com/office/officeart/2005/8/layout/orgChart1"/>
    <dgm:cxn modelId="{4E87E6EA-51C3-48EB-9EA5-FABD6A2EAF6A}" type="presParOf" srcId="{4DFBC577-E22D-4E10-9241-D6298C5063B3}" destId="{B4C9ED4C-0764-4AF8-A5B3-42A0B2A9BAE3}" srcOrd="4" destOrd="0" presId="urn:microsoft.com/office/officeart/2005/8/layout/orgChart1"/>
    <dgm:cxn modelId="{DDB7EB4A-9B51-4141-BAC2-35D8874F9E99}" type="presParOf" srcId="{4DFBC577-E22D-4E10-9241-D6298C5063B3}" destId="{3FC7B156-7ED8-4307-8752-6964D4F213AC}" srcOrd="5" destOrd="0" presId="urn:microsoft.com/office/officeart/2005/8/layout/orgChart1"/>
    <dgm:cxn modelId="{B0299E5D-E469-49E9-8C31-CD57D0201F49}" type="presParOf" srcId="{3FC7B156-7ED8-4307-8752-6964D4F213AC}" destId="{EBC1B240-4025-4762-A590-4EE6E4BD76EA}" srcOrd="0" destOrd="0" presId="urn:microsoft.com/office/officeart/2005/8/layout/orgChart1"/>
    <dgm:cxn modelId="{D87F8003-683A-432C-AC48-6436C5FF0BB9}" type="presParOf" srcId="{EBC1B240-4025-4762-A590-4EE6E4BD76EA}" destId="{35DCA771-7E58-4A33-BC56-B747C51A2888}" srcOrd="0" destOrd="0" presId="urn:microsoft.com/office/officeart/2005/8/layout/orgChart1"/>
    <dgm:cxn modelId="{09BD7012-8E0D-4F22-991A-B7E8AA14F348}" type="presParOf" srcId="{EBC1B240-4025-4762-A590-4EE6E4BD76EA}" destId="{EBD45D2F-F2A6-4AFD-9492-FAA41F068BE4}" srcOrd="1" destOrd="0" presId="urn:microsoft.com/office/officeart/2005/8/layout/orgChart1"/>
    <dgm:cxn modelId="{0E3E50A7-376F-4C0D-ADCA-0AB748D1C82A}" type="presParOf" srcId="{3FC7B156-7ED8-4307-8752-6964D4F213AC}" destId="{C3F99D49-DDAF-4D97-8683-EA8BEE491359}" srcOrd="1" destOrd="0" presId="urn:microsoft.com/office/officeart/2005/8/layout/orgChart1"/>
    <dgm:cxn modelId="{ABF4C9AB-CF5E-40EB-9E6C-89FAEF222903}" type="presParOf" srcId="{3FC7B156-7ED8-4307-8752-6964D4F213AC}" destId="{90076A89-4422-46B2-8C8A-CB0F1F6AACC0}" srcOrd="2" destOrd="0" presId="urn:microsoft.com/office/officeart/2005/8/layout/orgChart1"/>
    <dgm:cxn modelId="{0326002E-F7B2-4B1C-A8E8-35B25EB4E47E}" type="presParOf" srcId="{E70BA915-984C-4780-B127-4CF938FA8A52}" destId="{583F4FB5-E488-4326-BC5F-FEDDF4F9EED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80D5255-ADB3-4FE8-A1DB-869531C40058}">
      <dsp:nvSpPr>
        <dsp:cNvPr id="0" name=""/>
        <dsp:cNvSpPr/>
      </dsp:nvSpPr>
      <dsp:spPr>
        <a:xfrm>
          <a:off x="4104481" y="2257730"/>
          <a:ext cx="2903950" cy="5039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995"/>
              </a:lnTo>
              <a:lnTo>
                <a:pt x="2903950" y="251995"/>
              </a:lnTo>
              <a:lnTo>
                <a:pt x="2903950" y="503991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1B010B-F300-49CA-A236-F7A344015136}">
      <dsp:nvSpPr>
        <dsp:cNvPr id="0" name=""/>
        <dsp:cNvSpPr/>
      </dsp:nvSpPr>
      <dsp:spPr>
        <a:xfrm>
          <a:off x="4058761" y="2257730"/>
          <a:ext cx="91440" cy="50399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03991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431470-3E18-4A66-A534-BAD524683D66}">
      <dsp:nvSpPr>
        <dsp:cNvPr id="0" name=""/>
        <dsp:cNvSpPr/>
      </dsp:nvSpPr>
      <dsp:spPr>
        <a:xfrm>
          <a:off x="1200530" y="2257730"/>
          <a:ext cx="2903950" cy="503991"/>
        </a:xfrm>
        <a:custGeom>
          <a:avLst/>
          <a:gdLst/>
          <a:ahLst/>
          <a:cxnLst/>
          <a:rect l="0" t="0" r="0" b="0"/>
          <a:pathLst>
            <a:path>
              <a:moveTo>
                <a:pt x="2903950" y="0"/>
              </a:moveTo>
              <a:lnTo>
                <a:pt x="2903950" y="251995"/>
              </a:lnTo>
              <a:lnTo>
                <a:pt x="0" y="251995"/>
              </a:lnTo>
              <a:lnTo>
                <a:pt x="0" y="503991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3E3B6F-CE7D-446E-AECA-BE667FFE9804}">
      <dsp:nvSpPr>
        <dsp:cNvPr id="0" name=""/>
        <dsp:cNvSpPr/>
      </dsp:nvSpPr>
      <dsp:spPr>
        <a:xfrm>
          <a:off x="2904501" y="1057750"/>
          <a:ext cx="2399959" cy="11999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HOSPODÁŘSKY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VÝZNAMNÉ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DRUHY</a:t>
          </a:r>
        </a:p>
      </dsp:txBody>
      <dsp:txXfrm>
        <a:off x="2904501" y="1057750"/>
        <a:ext cx="2399959" cy="1199979"/>
      </dsp:txXfrm>
    </dsp:sp>
    <dsp:sp modelId="{D2CD9C20-31A3-4923-981E-4AC67B2F5280}">
      <dsp:nvSpPr>
        <dsp:cNvPr id="0" name=""/>
        <dsp:cNvSpPr/>
      </dsp:nvSpPr>
      <dsp:spPr>
        <a:xfrm>
          <a:off x="551" y="2761721"/>
          <a:ext cx="2399959" cy="11999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RAJČE JEDLÉ</a:t>
          </a:r>
        </a:p>
      </dsp:txBody>
      <dsp:txXfrm>
        <a:off x="551" y="2761721"/>
        <a:ext cx="2399959" cy="1199979"/>
      </dsp:txXfrm>
    </dsp:sp>
    <dsp:sp modelId="{8EB15C33-8FDE-44CF-9659-1390C697E02E}">
      <dsp:nvSpPr>
        <dsp:cNvPr id="0" name=""/>
        <dsp:cNvSpPr/>
      </dsp:nvSpPr>
      <dsp:spPr>
        <a:xfrm>
          <a:off x="2904501" y="2761721"/>
          <a:ext cx="2399959" cy="11999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LILIK BRAMBOR</a:t>
          </a:r>
        </a:p>
      </dsp:txBody>
      <dsp:txXfrm>
        <a:off x="2904501" y="2761721"/>
        <a:ext cx="2399959" cy="1199979"/>
      </dsp:txXfrm>
    </dsp:sp>
    <dsp:sp modelId="{295220CA-895C-4CAF-9D9C-F60B658DA646}">
      <dsp:nvSpPr>
        <dsp:cNvPr id="0" name=""/>
        <dsp:cNvSpPr/>
      </dsp:nvSpPr>
      <dsp:spPr>
        <a:xfrm>
          <a:off x="5808452" y="2761721"/>
          <a:ext cx="2399959" cy="11999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PAPRIKA SETÁ</a:t>
          </a:r>
        </a:p>
      </dsp:txBody>
      <dsp:txXfrm>
        <a:off x="5808452" y="2761721"/>
        <a:ext cx="2399959" cy="119997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4C9ED4C-0764-4AF8-A5B3-42A0B2A9BAE3}">
      <dsp:nvSpPr>
        <dsp:cNvPr id="0" name=""/>
        <dsp:cNvSpPr/>
      </dsp:nvSpPr>
      <dsp:spPr>
        <a:xfrm>
          <a:off x="4104481" y="2030593"/>
          <a:ext cx="2903950" cy="5039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995"/>
              </a:lnTo>
              <a:lnTo>
                <a:pt x="2903950" y="251995"/>
              </a:lnTo>
              <a:lnTo>
                <a:pt x="2903950" y="503991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CEA6F5-593F-43C4-A0E4-0E26375EC961}">
      <dsp:nvSpPr>
        <dsp:cNvPr id="0" name=""/>
        <dsp:cNvSpPr/>
      </dsp:nvSpPr>
      <dsp:spPr>
        <a:xfrm>
          <a:off x="4058761" y="2030593"/>
          <a:ext cx="91440" cy="50399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03991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647712-F181-448F-811E-161D44C7D3FA}">
      <dsp:nvSpPr>
        <dsp:cNvPr id="0" name=""/>
        <dsp:cNvSpPr/>
      </dsp:nvSpPr>
      <dsp:spPr>
        <a:xfrm>
          <a:off x="1200530" y="2030593"/>
          <a:ext cx="2903950" cy="503991"/>
        </a:xfrm>
        <a:custGeom>
          <a:avLst/>
          <a:gdLst/>
          <a:ahLst/>
          <a:cxnLst/>
          <a:rect l="0" t="0" r="0" b="0"/>
          <a:pathLst>
            <a:path>
              <a:moveTo>
                <a:pt x="2903950" y="0"/>
              </a:moveTo>
              <a:lnTo>
                <a:pt x="2903950" y="251995"/>
              </a:lnTo>
              <a:lnTo>
                <a:pt x="0" y="251995"/>
              </a:lnTo>
              <a:lnTo>
                <a:pt x="0" y="503991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6C1C3B-0422-476A-B0AD-47843E23A117}">
      <dsp:nvSpPr>
        <dsp:cNvPr id="0" name=""/>
        <dsp:cNvSpPr/>
      </dsp:nvSpPr>
      <dsp:spPr>
        <a:xfrm>
          <a:off x="2904501" y="830614"/>
          <a:ext cx="2399959" cy="11999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9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DALŠÍ DRUHY</a:t>
          </a:r>
        </a:p>
      </dsp:txBody>
      <dsp:txXfrm>
        <a:off x="2904501" y="830614"/>
        <a:ext cx="2399959" cy="1199979"/>
      </dsp:txXfrm>
    </dsp:sp>
    <dsp:sp modelId="{313FAA99-B42D-4A07-A463-9423B22C908B}">
      <dsp:nvSpPr>
        <dsp:cNvPr id="0" name=""/>
        <dsp:cNvSpPr/>
      </dsp:nvSpPr>
      <dsp:spPr>
        <a:xfrm>
          <a:off x="551" y="2534585"/>
          <a:ext cx="2399959" cy="11999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9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DURMAN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9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OBECNÝ</a:t>
          </a:r>
        </a:p>
      </dsp:txBody>
      <dsp:txXfrm>
        <a:off x="551" y="2534585"/>
        <a:ext cx="2399959" cy="1199979"/>
      </dsp:txXfrm>
    </dsp:sp>
    <dsp:sp modelId="{E57D37F0-78C9-401E-84B6-D2BF2D2B34C4}">
      <dsp:nvSpPr>
        <dsp:cNvPr id="0" name=""/>
        <dsp:cNvSpPr/>
      </dsp:nvSpPr>
      <dsp:spPr>
        <a:xfrm>
          <a:off x="2904501" y="2534585"/>
          <a:ext cx="2399959" cy="11999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9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LILEK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9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POTMĚCHUŤ</a:t>
          </a:r>
        </a:p>
      </dsp:txBody>
      <dsp:txXfrm>
        <a:off x="2904501" y="2534585"/>
        <a:ext cx="2399959" cy="1199979"/>
      </dsp:txXfrm>
    </dsp:sp>
    <dsp:sp modelId="{35DCA771-7E58-4A33-BC56-B747C51A2888}">
      <dsp:nvSpPr>
        <dsp:cNvPr id="0" name=""/>
        <dsp:cNvSpPr/>
      </dsp:nvSpPr>
      <dsp:spPr>
        <a:xfrm>
          <a:off x="5808452" y="2534585"/>
          <a:ext cx="2399959" cy="11999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9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RULÍK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9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ZLOMOCNÝ</a:t>
          </a:r>
        </a:p>
      </dsp:txBody>
      <dsp:txXfrm>
        <a:off x="5808452" y="2534585"/>
        <a:ext cx="2399959" cy="11999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9F1A24-08BC-49BB-B6A1-C06BF34F351B}" type="datetimeFigureOut">
              <a:rPr lang="cs-CZ"/>
              <a:pPr>
                <a:defRPr/>
              </a:pPr>
              <a:t>24.5.2012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73C28-850D-4DA6-9FA3-13C61220A0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plit orient="vert" dir="in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4/4a/Tobacco_blossom_1580.jpg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1/1f/Atropa_bella-donna0.jpg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hyperlink" Target="//upload.wikimedia.org/wikipedia/commons/6/64/Datura_stramonium_plod.jpg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9/99/Starr_050225-4662_Nicotiana_tabacum.jpg" TargetMode="External"/><Relationship Id="rId2" Type="http://schemas.openxmlformats.org/officeDocument/2006/relationships/slide" Target="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//upload.wikimedia.org/wikipedia/commons/3/31/Datura_stramonium_celek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3/31/Datura_stramonium_celek.jpg" TargetMode="External"/><Relationship Id="rId3" Type="http://schemas.openxmlformats.org/officeDocument/2006/relationships/hyperlink" Target="http://commons.wikimedia.org/wiki/User:Daniel_Bar%C3%A1nekhttp" TargetMode="External"/><Relationship Id="rId7" Type="http://schemas.openxmlformats.org/officeDocument/2006/relationships/hyperlink" Target="http://commons.wikimedia.org/wiki/User:Daniel_Bar%C3%A1nek" TargetMode="External"/><Relationship Id="rId2" Type="http://schemas.openxmlformats.org/officeDocument/2006/relationships/hyperlink" Target="http://upload.wikimedia.org/wikipedia/commons/1/1f/Atropa_bella-donna0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9/99/Starr_050225-4662_Nicotiana_tabacum.jpg" TargetMode="External"/><Relationship Id="rId5" Type="http://schemas.openxmlformats.org/officeDocument/2006/relationships/hyperlink" Target="http://www.hear.org/starr/" TargetMode="External"/><Relationship Id="rId10" Type="http://schemas.openxmlformats.org/officeDocument/2006/relationships/hyperlink" Target="http://upload.wikimedia.org/wikipedia/commons/4/4a/Tobacco_blossom_1580.jpg" TargetMode="External"/><Relationship Id="rId4" Type="http://schemas.openxmlformats.org/officeDocument/2006/relationships/hyperlink" Target="http://upload.wikimedia.org/wikipedia/commons/6/64/Datura_stramonium_plod.jpg" TargetMode="External"/><Relationship Id="rId9" Type="http://schemas.openxmlformats.org/officeDocument/2006/relationships/hyperlink" Target="http://en.wikipedia.org/wiki/User:Pollinato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/>
              <a:t>Název projektu: „Učíme lépe a moderněji“ </a:t>
            </a:r>
            <a:br>
              <a:rPr lang="cs-CZ" sz="1200" smtClean="0"/>
            </a:br>
            <a:r>
              <a:rPr lang="cs-CZ" sz="1200" smtClean="0"/>
              <a:t>OP VK 1.4 </a:t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Název </a:t>
            </a:r>
            <a:r>
              <a:rPr lang="cs-CZ" sz="900" dirty="0" err="1" smtClean="0"/>
              <a:t>DUMu</a:t>
            </a:r>
            <a:r>
              <a:rPr lang="cs-CZ" sz="900" dirty="0" smtClean="0"/>
              <a:t>: VY_52_INOVACE_13_2_LILKOVITÉ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Číslo skupiny: 1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Autor:Mgr. Jana </a:t>
            </a:r>
            <a:r>
              <a:rPr lang="cs-CZ" sz="800" dirty="0" err="1" smtClean="0"/>
              <a:t>Střížková</a:t>
            </a: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Vzdělávací oblast/Předmět/Téma: ČLOVĚK A PŘÍRODA / PŘÍRODOPIS / BOTANIKA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Druh učebního materiálu: PREZENTACE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Metodický list:	ne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Anotace: Pomocí prezentace popisování charakteristických znaků čeledi lilkovité,  jejich hospodářského významu a druhů.  Zápis do sešitu.  Závěrečné opakování.		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Ověřeno ve třídě: 7.C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Datum ověření: 24.5. 2012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dle zákona 121/2000 Sb. (autorský zákon). Nesu veškerou právní odpovědnost za obsah a původ svého díla. Prohlašuji dále, že výše uvedený materiál jsem ověřil(a)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ve výuce a provedl(a) o tom zápis do TK.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zveřejňováno, používáno, upravováno a uchováváno.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Datum:	 24.5. 2012		Podpis: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 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ČELEĎ: LILKOVITÉ</a:t>
            </a:r>
          </a:p>
        </p:txBody>
      </p:sp>
      <p:sp>
        <p:nvSpPr>
          <p:cNvPr id="14341" name="Rectang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charset="0"/>
              </a:rPr>
              <a:t>BOTANIKA</a:t>
            </a:r>
            <a:r>
              <a:rPr lang="cs-CZ" smtClean="0">
                <a:solidFill>
                  <a:schemeClr val="tx1"/>
                </a:solidFill>
                <a:latin typeface="Arial" charset="0"/>
              </a:rPr>
              <a:t>: dvouděložné rostliny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>
                <a:latin typeface="Arial" charset="0"/>
              </a:rPr>
              <a:t>CHARAKTERISTIKA  ČELEDI:</a:t>
            </a:r>
          </a:p>
        </p:txBody>
      </p:sp>
      <p:sp>
        <p:nvSpPr>
          <p:cNvPr id="16387" name="Rectangle 3"/>
          <p:cNvSpPr>
            <a:spLocks noGrp="1"/>
          </p:cNvSpPr>
          <p:nvPr>
            <p:ph idx="1"/>
          </p:nvPr>
        </p:nvSpPr>
        <p:spPr>
          <a:xfrm>
            <a:off x="395288" y="2132855"/>
            <a:ext cx="8229600" cy="4093319"/>
          </a:xfrm>
        </p:spPr>
        <p:txBody>
          <a:bodyPr/>
          <a:lstStyle/>
          <a:p>
            <a:pPr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dirty="0" smtClean="0">
                <a:latin typeface="Arial" charset="0"/>
              </a:rPr>
              <a:t>Byliny s květy:  </a:t>
            </a: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PĚTIČETNÝMI </a:t>
            </a: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 </a:t>
            </a: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 OBOUPOHLAVNÝMI</a:t>
            </a:r>
            <a:r>
              <a:rPr lang="cs-CZ" dirty="0" smtClean="0">
                <a:latin typeface="Arial" charset="0"/>
                <a:hlinkClick r:id="rId2" action="ppaction://hlinksldjump"/>
              </a:rPr>
              <a:t> </a:t>
            </a: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ROZLIŠENÝMI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6372225" y="2205038"/>
            <a:ext cx="3286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>
                <a:latin typeface="Arial" charset="0"/>
              </a:rPr>
              <a:t>ŘEKNI, JAK VYPADÁ KVĚT PĚTIČETNÝ.</a:t>
            </a:r>
          </a:p>
        </p:txBody>
      </p:sp>
      <p:pic>
        <p:nvPicPr>
          <p:cNvPr id="18440" name="Picture 8" descr="lilek potměchuť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2132856"/>
            <a:ext cx="3386559" cy="4525962"/>
          </a:xfrm>
          <a:noFill/>
          <a:ln/>
        </p:spPr>
      </p:pic>
      <p:sp>
        <p:nvSpPr>
          <p:cNvPr id="18439" name="Rectangle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KVĚT PĚTIČETNÝ OBSAHUJE          </a:t>
            </a:r>
          </a:p>
          <a:p>
            <a:pPr algn="ctr">
              <a:buFont typeface="Arial" charset="0"/>
              <a:buNone/>
            </a:pPr>
            <a:r>
              <a:rPr lang="cs-CZ" b="1" dirty="0" smtClean="0">
                <a:latin typeface="Arial" charset="0"/>
              </a:rPr>
              <a:t>PĚT KVĚTNÍCH LÍSTKŮ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>
                <a:latin typeface="Arial" charset="0"/>
              </a:rPr>
              <a:t>ŘEKNI, JAK VYPADÁ KVĚT OBOUPOHLAVNÝ</a:t>
            </a:r>
          </a:p>
        </p:txBody>
      </p:sp>
      <p:sp>
        <p:nvSpPr>
          <p:cNvPr id="20487" name="Rectangle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>
              <a:latin typeface="Arial" charset="0"/>
            </a:endParaRPr>
          </a:p>
          <a:p>
            <a:endParaRPr lang="cs-CZ" dirty="0" smtClean="0">
              <a:latin typeface="Arial" charset="0"/>
            </a:endParaRPr>
          </a:p>
          <a:p>
            <a:r>
              <a:rPr lang="cs-CZ" dirty="0" smtClean="0">
                <a:latin typeface="Arial" charset="0"/>
              </a:rPr>
              <a:t>KVĚT OBOUPOHLAVNÝ MÁ SAMČÍ I SAMIČÍ POHLAVNÍ ORGÁNY tzn.</a:t>
            </a:r>
            <a:r>
              <a:rPr lang="cs-CZ" b="1" dirty="0" smtClean="0">
                <a:latin typeface="Arial" charset="0"/>
              </a:rPr>
              <a:t> TYČINKY I PESTÍK</a:t>
            </a:r>
          </a:p>
        </p:txBody>
      </p:sp>
      <p:pic>
        <p:nvPicPr>
          <p:cNvPr id="20490" name="Picture 10" descr="Soubor:Tobacco blossom 1580.jpg">
            <a:hlinkClick r:id="rId2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32040" y="1988840"/>
            <a:ext cx="3154302" cy="4096495"/>
          </a:xfrm>
          <a:noFill/>
          <a:ln/>
        </p:spPr>
      </p:pic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7235825" y="6308725"/>
            <a:ext cx="1296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Obr. </a:t>
            </a:r>
            <a:r>
              <a:rPr lang="cs-CZ" dirty="0" smtClean="0"/>
              <a:t>14</a:t>
            </a:r>
            <a:endParaRPr lang="cs-CZ" dirty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>
                <a:latin typeface="Arial" charset="0"/>
              </a:rPr>
              <a:t>ŘEKNI, JAK VYPADÁ KVĚT ROZLIŠENÝ.</a:t>
            </a:r>
          </a:p>
        </p:txBody>
      </p:sp>
      <p:sp>
        <p:nvSpPr>
          <p:cNvPr id="21509" name="Rectangle 5"/>
          <p:cNvSpPr>
            <a:spLocks noGrp="1"/>
          </p:cNvSpPr>
          <p:nvPr>
            <p:ph sz="half" idx="1"/>
          </p:nvPr>
        </p:nvSpPr>
        <p:spPr>
          <a:xfrm>
            <a:off x="457200" y="2249425"/>
            <a:ext cx="4038600" cy="3339816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KVĚTNÍ LÍSTKYJSOU ROZLIŠENÉ NA </a:t>
            </a:r>
            <a:r>
              <a:rPr lang="cs-CZ" b="1" dirty="0" smtClean="0">
                <a:latin typeface="Arial" charset="0"/>
              </a:rPr>
              <a:t>KALICH A KORUNU</a:t>
            </a:r>
          </a:p>
          <a:p>
            <a:pPr algn="ctr">
              <a:buFont typeface="Arial" charset="0"/>
              <a:buNone/>
            </a:pPr>
            <a:endParaRPr lang="cs-CZ" b="1" dirty="0" smtClean="0">
              <a:latin typeface="Arial" charset="0"/>
            </a:endParaRPr>
          </a:p>
          <a:p>
            <a:endParaRPr lang="cs-CZ" dirty="0" smtClean="0"/>
          </a:p>
        </p:txBody>
      </p:sp>
      <p:pic>
        <p:nvPicPr>
          <p:cNvPr id="21511" name="Picture 7" descr="rulík zlomocný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16016" y="2708920"/>
            <a:ext cx="4038600" cy="3028950"/>
          </a:xfrm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PLODEM JE:</a:t>
            </a:r>
          </a:p>
        </p:txBody>
      </p:sp>
      <p:sp>
        <p:nvSpPr>
          <p:cNvPr id="17411" name="Rectangle 3"/>
          <p:cNvSpPr>
            <a:spLocks noGrp="1"/>
          </p:cNvSpPr>
          <p:nvPr>
            <p:ph sz="half" idx="1"/>
          </p:nvPr>
        </p:nvSpPr>
        <p:spPr>
          <a:xfrm>
            <a:off x="755650" y="1628775"/>
            <a:ext cx="4038600" cy="4525963"/>
          </a:xfrm>
        </p:spPr>
        <p:txBody>
          <a:bodyPr/>
          <a:lstStyle/>
          <a:p>
            <a:pPr>
              <a:buFont typeface="Arial" charset="0"/>
              <a:buNone/>
            </a:pPr>
            <a:endParaRPr lang="cs-CZ" sz="24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endParaRPr lang="cs-CZ" sz="24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VĚTŠINOU:</a:t>
            </a:r>
          </a:p>
          <a:p>
            <a:pPr algn="ctr"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BOBULE</a:t>
            </a:r>
          </a:p>
          <a:p>
            <a:pPr>
              <a:buFont typeface="Arial" charset="0"/>
              <a:buNone/>
            </a:pPr>
            <a:endParaRPr lang="cs-CZ" sz="20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endParaRPr lang="cs-CZ" sz="20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endParaRPr lang="cs-CZ" sz="3200" dirty="0" smtClean="0"/>
          </a:p>
        </p:txBody>
      </p:sp>
      <p:sp>
        <p:nvSpPr>
          <p:cNvPr id="17415" name="Rectangle 7"/>
          <p:cNvSpPr>
            <a:spLocks noGrp="1"/>
          </p:cNvSpPr>
          <p:nvPr>
            <p:ph sz="half" idx="2"/>
          </p:nvPr>
        </p:nvSpPr>
        <p:spPr>
          <a:xfrm>
            <a:off x="4644008" y="1556792"/>
            <a:ext cx="4038600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ŘIDČEJI:</a:t>
            </a:r>
          </a:p>
          <a:p>
            <a:pPr algn="ctr"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TOBOLKA</a:t>
            </a:r>
          </a:p>
        </p:txBody>
      </p:sp>
      <p:pic>
        <p:nvPicPr>
          <p:cNvPr id="17413" name="Picture 5" descr="Soubor:Atropa bella-donna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284984"/>
            <a:ext cx="3887787" cy="2916237"/>
          </a:xfrm>
          <a:prstGeom prst="rect">
            <a:avLst/>
          </a:prstGeom>
          <a:noFill/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4140200" y="6165850"/>
            <a:ext cx="1439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Obr.1, 2</a:t>
            </a:r>
          </a:p>
        </p:txBody>
      </p:sp>
      <p:pic>
        <p:nvPicPr>
          <p:cNvPr id="17417" name="Picture 9" descr="Soubor:Datura stramonium plod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9700" y="2565400"/>
            <a:ext cx="2916238" cy="388778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  <p:bldP spid="1741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smtClean="0">
                <a:latin typeface="Arial" charset="0"/>
              </a:rPr>
              <a:t>ČASTÝ ZNAK LILKOVITÝCH ROSTLIN JE</a:t>
            </a:r>
          </a:p>
        </p:txBody>
      </p:sp>
      <p:pic>
        <p:nvPicPr>
          <p:cNvPr id="26629" name="Picture 5" descr="MC900026178[1]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2133600"/>
            <a:ext cx="3878262" cy="3468688"/>
          </a:xfrm>
        </p:spPr>
      </p:pic>
      <p:sp>
        <p:nvSpPr>
          <p:cNvPr id="26627" name="Rectangle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sz="3200" smtClean="0">
              <a:latin typeface="Arial" charset="0"/>
            </a:endParaRPr>
          </a:p>
        </p:txBody>
      </p:sp>
      <p:sp>
        <p:nvSpPr>
          <p:cNvPr id="26630" name="Rectangle 6"/>
          <p:cNvSpPr>
            <a:spLocks noGrp="1"/>
          </p:cNvSpPr>
          <p:nvPr>
            <p:ph type="body" sz="half" idx="4294967295"/>
          </p:nvPr>
        </p:nvSpPr>
        <p:spPr>
          <a:xfrm>
            <a:off x="5105400" y="1600200"/>
            <a:ext cx="4038600" cy="4525963"/>
          </a:xfrm>
        </p:spPr>
        <p:txBody>
          <a:bodyPr/>
          <a:lstStyle/>
          <a:p>
            <a:endParaRPr lang="cs-CZ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sz="400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sz="4000" smtClean="0">
                <a:latin typeface="Arial" charset="0"/>
              </a:rPr>
              <a:t>PŘÍTOMNOST JEDOVATÝCH LÁTEK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3132138" y="6237288"/>
            <a:ext cx="14398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OBR.3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/>
        </p:nvGraphicFramePr>
        <p:xfrm>
          <a:off x="431800" y="1052736"/>
          <a:ext cx="8208963" cy="5019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B3E3B6F-CE7D-446E-AECA-BE667FFE98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graphicEl>
                                              <a:dgm id="{0B3E3B6F-CE7D-446E-AECA-BE667FFE98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dgm id="{0B3E3B6F-CE7D-446E-AECA-BE667FFE98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4431470-3E18-4A66-A534-BAD524683D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graphicEl>
                                              <a:dgm id="{74431470-3E18-4A66-A534-BAD524683D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graphicEl>
                                              <a:dgm id="{74431470-3E18-4A66-A534-BAD524683D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2CD9C20-31A3-4923-981E-4AC67B2F52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graphicEl>
                                              <a:dgm id="{D2CD9C20-31A3-4923-981E-4AC67B2F52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graphicEl>
                                              <a:dgm id="{D2CD9C20-31A3-4923-981E-4AC67B2F52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B1B010B-F300-49CA-A236-F7A3440151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graphicEl>
                                              <a:dgm id="{5B1B010B-F300-49CA-A236-F7A3440151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graphicEl>
                                              <a:dgm id="{5B1B010B-F300-49CA-A236-F7A3440151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EB15C33-8FDE-44CF-9659-1390C697E0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graphicEl>
                                              <a:dgm id="{8EB15C33-8FDE-44CF-9659-1390C697E0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graphicEl>
                                              <a:dgm id="{8EB15C33-8FDE-44CF-9659-1390C697E0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80D5255-ADB3-4FE8-A1DB-869531C400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graphicEl>
                                              <a:dgm id="{E80D5255-ADB3-4FE8-A1DB-869531C400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graphicEl>
                                              <a:dgm id="{E80D5255-ADB3-4FE8-A1DB-869531C400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95220CA-895C-4CAF-9D9C-F60B658DA6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graphicEl>
                                              <a:dgm id="{295220CA-895C-4CAF-9D9C-F60B658DA6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graphicEl>
                                              <a:dgm id="{295220CA-895C-4CAF-9D9C-F60B658DA6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>
                <a:latin typeface="Arial" charset="0"/>
              </a:rPr>
              <a:t>RAJČE JEDLÉ</a:t>
            </a:r>
            <a:r>
              <a:rPr lang="cs-CZ" smtClean="0">
                <a:latin typeface="Arial" charset="0"/>
              </a:rPr>
              <a:t> </a:t>
            </a:r>
          </a:p>
        </p:txBody>
      </p:sp>
      <p:pic>
        <p:nvPicPr>
          <p:cNvPr id="27666" name="Picture 18" descr="rajče jedlé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860032" y="1387876"/>
            <a:ext cx="3674591" cy="4910902"/>
          </a:xfrm>
        </p:spPr>
      </p:pic>
      <p:sp>
        <p:nvSpPr>
          <p:cNvPr id="27667" name="Rectangle 19"/>
          <p:cNvSpPr>
            <a:spLocks noGrp="1"/>
          </p:cNvSpPr>
          <p:nvPr>
            <p:ph sz="half" idx="2"/>
          </p:nvPr>
        </p:nvSpPr>
        <p:spPr>
          <a:xfrm>
            <a:off x="395536" y="1988840"/>
            <a:ext cx="4038600" cy="4525963"/>
          </a:xfrm>
        </p:spPr>
        <p:txBody>
          <a:bodyPr/>
          <a:lstStyle/>
          <a:p>
            <a:endParaRPr lang="cs-CZ" dirty="0" smtClean="0">
              <a:latin typeface="Arial" charset="0"/>
            </a:endParaRPr>
          </a:p>
          <a:p>
            <a:endParaRPr lang="cs-CZ" dirty="0" smtClean="0">
              <a:latin typeface="Arial" charset="0"/>
            </a:endParaRPr>
          </a:p>
          <a:p>
            <a:r>
              <a:rPr lang="cs-CZ" sz="2800" dirty="0" smtClean="0">
                <a:latin typeface="Arial" charset="0"/>
              </a:rPr>
              <a:t>Pěstují se pro plody.</a:t>
            </a:r>
          </a:p>
          <a:p>
            <a:endParaRPr lang="cs-CZ" sz="2800" dirty="0" smtClean="0">
              <a:latin typeface="Arial" charset="0"/>
            </a:endParaRPr>
          </a:p>
          <a:p>
            <a:r>
              <a:rPr lang="cs-CZ" sz="2800" dirty="0" smtClean="0">
                <a:latin typeface="Arial" charset="0"/>
              </a:rPr>
              <a:t>Řekni, co je plodem rajčete jedlého? </a:t>
            </a:r>
          </a:p>
          <a:p>
            <a:endParaRPr lang="cs-CZ" sz="2800" dirty="0" smtClean="0">
              <a:latin typeface="Arial" charset="0"/>
            </a:endParaRPr>
          </a:p>
          <a:p>
            <a:r>
              <a:rPr lang="cs-CZ" sz="2800" dirty="0" smtClean="0">
                <a:latin typeface="Arial" charset="0"/>
              </a:rPr>
              <a:t>bobule</a:t>
            </a:r>
          </a:p>
          <a:p>
            <a:endParaRPr lang="cs-CZ" dirty="0" smtClean="0">
              <a:latin typeface="Arial" charset="0"/>
            </a:endParaRPr>
          </a:p>
          <a:p>
            <a:pPr>
              <a:buFont typeface="Arial" charset="0"/>
              <a:buNone/>
            </a:pPr>
            <a:endParaRPr lang="cs-CZ" dirty="0" smtClean="0">
              <a:latin typeface="Arial" charset="0"/>
            </a:endParaRPr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3779838" y="6237288"/>
            <a:ext cx="14398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OBR.4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LILEK BRAMBOR</a:t>
            </a:r>
          </a:p>
        </p:txBody>
      </p:sp>
      <p:pic>
        <p:nvPicPr>
          <p:cNvPr id="76805" name="Picture 5" descr="lilek brambor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148064" y="1340768"/>
            <a:ext cx="3600400" cy="4811750"/>
          </a:xfrm>
        </p:spPr>
      </p:pic>
      <p:sp>
        <p:nvSpPr>
          <p:cNvPr id="76807" name="Rectangle 7"/>
          <p:cNvSpPr>
            <a:spLocks noGrp="1"/>
          </p:cNvSpPr>
          <p:nvPr>
            <p:ph sz="half" idx="2"/>
          </p:nvPr>
        </p:nvSpPr>
        <p:spPr>
          <a:xfrm>
            <a:off x="971600" y="2132856"/>
            <a:ext cx="4038600" cy="4525963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>
                <a:latin typeface="Arial" charset="0"/>
              </a:rPr>
              <a:t>Celá rostlina je jedovatá, kromě hlíz.</a:t>
            </a:r>
          </a:p>
          <a:p>
            <a:endParaRPr lang="cs-CZ" sz="2800" dirty="0" smtClean="0">
              <a:latin typeface="Arial" charset="0"/>
            </a:endParaRPr>
          </a:p>
          <a:p>
            <a:r>
              <a:rPr lang="cs-CZ" sz="2800" dirty="0" smtClean="0">
                <a:latin typeface="Arial" charset="0"/>
              </a:rPr>
              <a:t>Pěstuje se pro oddenkové hlízy.</a:t>
            </a:r>
          </a:p>
          <a:p>
            <a:endParaRPr lang="cs-CZ" sz="2800" dirty="0" smtClean="0">
              <a:latin typeface="Arial" charset="0"/>
            </a:endParaRPr>
          </a:p>
          <a:p>
            <a:r>
              <a:rPr lang="cs-CZ" sz="2800" dirty="0" smtClean="0">
                <a:latin typeface="Arial" charset="0"/>
              </a:rPr>
              <a:t>Řekni, co je oddenek? </a:t>
            </a:r>
          </a:p>
          <a:p>
            <a:endParaRPr lang="cs-CZ" sz="2800" dirty="0" smtClean="0">
              <a:latin typeface="Arial" charset="0"/>
            </a:endParaRPr>
          </a:p>
          <a:p>
            <a:r>
              <a:rPr lang="cs-CZ" sz="2800" dirty="0" smtClean="0">
                <a:latin typeface="Arial" charset="0"/>
              </a:rPr>
              <a:t>podzemní stonek</a:t>
            </a:r>
          </a:p>
          <a:p>
            <a:endParaRPr lang="cs-CZ" dirty="0" smtClean="0">
              <a:latin typeface="Arial" charset="0"/>
            </a:endParaRPr>
          </a:p>
          <a:p>
            <a:endParaRPr lang="cs-CZ" dirty="0" smtClean="0">
              <a:latin typeface="Arial" charset="0"/>
            </a:endParaRP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4067944" y="6309320"/>
            <a:ext cx="14398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OBR.5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8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68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68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68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68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68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PAPRIKA SETÁ</a:t>
            </a:r>
          </a:p>
        </p:txBody>
      </p:sp>
      <p:pic>
        <p:nvPicPr>
          <p:cNvPr id="78866" name="Picture 18" descr="P108028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88024" y="1340767"/>
            <a:ext cx="3600400" cy="4800533"/>
          </a:xfrm>
        </p:spPr>
      </p:pic>
      <p:sp>
        <p:nvSpPr>
          <p:cNvPr id="78865" name="Rectangle 17"/>
          <p:cNvSpPr>
            <a:spLocks noGrp="1"/>
          </p:cNvSpPr>
          <p:nvPr>
            <p:ph sz="half" idx="2"/>
          </p:nvPr>
        </p:nvSpPr>
        <p:spPr>
          <a:xfrm>
            <a:off x="323528" y="1988840"/>
            <a:ext cx="4038600" cy="4525963"/>
          </a:xfrm>
        </p:spPr>
        <p:txBody>
          <a:bodyPr/>
          <a:lstStyle/>
          <a:p>
            <a:endParaRPr lang="cs-CZ" dirty="0" smtClean="0">
              <a:latin typeface="Arial" charset="0"/>
            </a:endParaRPr>
          </a:p>
          <a:p>
            <a:r>
              <a:rPr lang="cs-CZ" sz="2800" dirty="0" smtClean="0">
                <a:latin typeface="Arial" charset="0"/>
              </a:rPr>
              <a:t>Pěstuje se plody.</a:t>
            </a:r>
          </a:p>
          <a:p>
            <a:endParaRPr lang="cs-CZ" sz="2800" dirty="0" smtClean="0">
              <a:latin typeface="Arial" charset="0"/>
            </a:endParaRPr>
          </a:p>
          <a:p>
            <a:r>
              <a:rPr lang="cs-CZ" sz="2800" dirty="0" smtClean="0">
                <a:latin typeface="Arial" charset="0"/>
              </a:rPr>
              <a:t>Řekni, co je plodem papriky seté.</a:t>
            </a:r>
          </a:p>
          <a:p>
            <a:endParaRPr lang="cs-CZ" sz="2800" dirty="0" smtClean="0">
              <a:latin typeface="Arial" charset="0"/>
            </a:endParaRPr>
          </a:p>
          <a:p>
            <a:r>
              <a:rPr lang="cs-CZ" sz="2800" dirty="0" smtClean="0">
                <a:latin typeface="Arial" charset="0"/>
              </a:rPr>
              <a:t>bobule</a:t>
            </a:r>
          </a:p>
          <a:p>
            <a:endParaRPr lang="cs-CZ" dirty="0" smtClean="0"/>
          </a:p>
        </p:txBody>
      </p:sp>
      <p:sp>
        <p:nvSpPr>
          <p:cNvPr id="78863" name="Text Box 15"/>
          <p:cNvSpPr txBox="1">
            <a:spLocks noChangeArrowheads="1"/>
          </p:cNvSpPr>
          <p:nvPr/>
        </p:nvSpPr>
        <p:spPr bwMode="auto">
          <a:xfrm>
            <a:off x="3132138" y="6237288"/>
            <a:ext cx="14398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OBR.6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88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88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8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8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6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TABÁK VIRGINSKÝ</a:t>
            </a:r>
          </a:p>
        </p:txBody>
      </p:sp>
      <p:sp>
        <p:nvSpPr>
          <p:cNvPr id="80905" name="Rectangle 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cs-CZ" dirty="0" smtClean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cs-CZ" sz="2800" dirty="0" smtClean="0">
                <a:latin typeface="Arial" charset="0"/>
              </a:rPr>
              <a:t>PLODEM JE TOBOLKA</a:t>
            </a:r>
          </a:p>
          <a:p>
            <a:pPr>
              <a:lnSpc>
                <a:spcPct val="90000"/>
              </a:lnSpc>
            </a:pPr>
            <a:endParaRPr lang="cs-CZ" sz="2800" dirty="0" smtClean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cs-CZ" sz="2800" dirty="0" smtClean="0">
                <a:latin typeface="Arial" charset="0"/>
              </a:rPr>
              <a:t>LISTY OBSAHUJÍ JEDOVATÝ </a:t>
            </a:r>
            <a:r>
              <a:rPr lang="cs-CZ" sz="2800" dirty="0" smtClean="0">
                <a:latin typeface="Arial" charset="0"/>
                <a:hlinkClick r:id="rId2" action="ppaction://hlinksldjump"/>
              </a:rPr>
              <a:t>NIKOTIN</a:t>
            </a:r>
            <a:r>
              <a:rPr lang="cs-CZ" sz="2800" dirty="0" smtClean="0">
                <a:latin typeface="Arial" charset="0"/>
              </a:rPr>
              <a:t>, ZE KTERÉHO SE VYRÁBÍ TABÁKOVÉ VÝROBKY</a:t>
            </a:r>
          </a:p>
        </p:txBody>
      </p:sp>
      <p:sp>
        <p:nvSpPr>
          <p:cNvPr id="80906" name="Rectangle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cs-CZ" smtClean="0">
              <a:latin typeface="Arial" charset="0"/>
            </a:endParaRPr>
          </a:p>
          <a:p>
            <a:pPr>
              <a:lnSpc>
                <a:spcPct val="90000"/>
              </a:lnSpc>
            </a:pPr>
            <a:endParaRPr lang="cs-CZ" smtClean="0">
              <a:latin typeface="Arial" charset="0"/>
            </a:endParaRPr>
          </a:p>
        </p:txBody>
      </p:sp>
      <p:pic>
        <p:nvPicPr>
          <p:cNvPr id="80902" name="Picture 6" descr="Soubor:Starr 050225-4662 Nicotiana tabacum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1340768"/>
            <a:ext cx="3641725" cy="4868863"/>
          </a:xfrm>
          <a:prstGeom prst="rect">
            <a:avLst/>
          </a:prstGeom>
          <a:noFill/>
        </p:spPr>
      </p:pic>
      <p:sp>
        <p:nvSpPr>
          <p:cNvPr id="80907" name="Text Box 11"/>
          <p:cNvSpPr txBox="1">
            <a:spLocks noChangeArrowheads="1"/>
          </p:cNvSpPr>
          <p:nvPr/>
        </p:nvSpPr>
        <p:spPr bwMode="auto">
          <a:xfrm>
            <a:off x="3203575" y="5949950"/>
            <a:ext cx="1439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OBR.7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latin typeface="Arial" charset="0"/>
              </a:rPr>
              <a:t>NIKOTIN</a:t>
            </a:r>
          </a:p>
        </p:txBody>
      </p:sp>
      <p:sp>
        <p:nvSpPr>
          <p:cNvPr id="84995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smtClean="0">
                <a:latin typeface="Arial" charset="0"/>
              </a:rPr>
              <a:t>BEZBARVÁ, OLEJOVITÁ, SILNĚ TOXICKÁ LÁTKA</a:t>
            </a:r>
          </a:p>
          <a:p>
            <a:pPr algn="ctr"/>
            <a:r>
              <a:rPr lang="cs-CZ" smtClean="0">
                <a:latin typeface="Arial" charset="0"/>
              </a:rPr>
              <a:t>MÁ STIMULAČNÍ A UVOLŇUJÍCÍ ÚČINKY</a:t>
            </a:r>
          </a:p>
          <a:p>
            <a:pPr algn="ctr"/>
            <a:r>
              <a:rPr lang="cs-CZ" smtClean="0">
                <a:latin typeface="Arial" charset="0"/>
              </a:rPr>
              <a:t>UŽÍVÁ SE KOUŘENÍM, ŽVÝKÁNÍM NEBO ŠŇUPÁNÍM</a:t>
            </a:r>
          </a:p>
          <a:p>
            <a:endParaRPr lang="cs-CZ" smtClean="0">
              <a:latin typeface="Arial" charset="0"/>
            </a:endParaRPr>
          </a:p>
        </p:txBody>
      </p:sp>
      <p:pic>
        <p:nvPicPr>
          <p:cNvPr id="84999" name="Picture 7" descr="MC900290381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4868863"/>
            <a:ext cx="1474787" cy="1327150"/>
          </a:xfrm>
          <a:prstGeom prst="rect">
            <a:avLst/>
          </a:prstGeom>
          <a:noFill/>
        </p:spPr>
      </p:pic>
      <p:pic>
        <p:nvPicPr>
          <p:cNvPr id="85000" name="Picture 8" descr="MC900290957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9563" y="4652963"/>
            <a:ext cx="1490662" cy="1649412"/>
          </a:xfrm>
          <a:prstGeom prst="rect">
            <a:avLst/>
          </a:prstGeom>
          <a:noFill/>
        </p:spPr>
      </p:pic>
      <p:sp>
        <p:nvSpPr>
          <p:cNvPr id="85001" name="Text Box 9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716463" y="6381750"/>
            <a:ext cx="11509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ZPĚT</a:t>
            </a:r>
          </a:p>
        </p:txBody>
      </p:sp>
      <p:sp>
        <p:nvSpPr>
          <p:cNvPr id="85002" name="Text Box 10"/>
          <p:cNvSpPr txBox="1">
            <a:spLocks noChangeArrowheads="1"/>
          </p:cNvSpPr>
          <p:nvPr/>
        </p:nvSpPr>
        <p:spPr bwMode="auto">
          <a:xfrm>
            <a:off x="3203575" y="6308725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OBR.8,9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/>
        </p:nvGraphicFramePr>
        <p:xfrm>
          <a:off x="431800" y="1484784"/>
          <a:ext cx="8208963" cy="4565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06C1C3B-0422-476A-B0AD-47843E23A1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graphicEl>
                                              <a:dgm id="{006C1C3B-0422-476A-B0AD-47843E23A1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dgm id="{006C1C3B-0422-476A-B0AD-47843E23A1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9647712-F181-448F-811E-161D44C7D3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graphicEl>
                                              <a:dgm id="{09647712-F181-448F-811E-161D44C7D3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graphicEl>
                                              <a:dgm id="{09647712-F181-448F-811E-161D44C7D3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13FAA99-B42D-4A07-A463-9423B22C90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graphicEl>
                                              <a:dgm id="{313FAA99-B42D-4A07-A463-9423B22C90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graphicEl>
                                              <a:dgm id="{313FAA99-B42D-4A07-A463-9423B22C90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ACEA6F5-593F-43C4-A0E4-0E26375EC9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graphicEl>
                                              <a:dgm id="{DACEA6F5-593F-43C4-A0E4-0E26375EC9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graphicEl>
                                              <a:dgm id="{DACEA6F5-593F-43C4-A0E4-0E26375EC9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57D37F0-78C9-401E-84B6-D2BF2D2B34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graphicEl>
                                              <a:dgm id="{E57D37F0-78C9-401E-84B6-D2BF2D2B34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graphicEl>
                                              <a:dgm id="{E57D37F0-78C9-401E-84B6-D2BF2D2B34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4C9ED4C-0764-4AF8-A5B3-42A0B2A9BA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graphicEl>
                                              <a:dgm id="{B4C9ED4C-0764-4AF8-A5B3-42A0B2A9BA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graphicEl>
                                              <a:dgm id="{B4C9ED4C-0764-4AF8-A5B3-42A0B2A9BA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5DCA771-7E58-4A33-BC56-B747C51A28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graphicEl>
                                              <a:dgm id="{35DCA771-7E58-4A33-BC56-B747C51A28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graphicEl>
                                              <a:dgm id="{35DCA771-7E58-4A33-BC56-B747C51A28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5" name="Rectang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DURMAN OBECNÝ</a:t>
            </a:r>
          </a:p>
        </p:txBody>
      </p:sp>
      <p:pic>
        <p:nvPicPr>
          <p:cNvPr id="87049" name="Picture 9" descr="Soubor:Datura stramonium celek.jp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699792" y="2132856"/>
            <a:ext cx="3248677" cy="4324350"/>
          </a:xfrm>
        </p:spPr>
      </p:pic>
      <p:sp>
        <p:nvSpPr>
          <p:cNvPr id="87050" name="Text Box 10"/>
          <p:cNvSpPr txBox="1">
            <a:spLocks noChangeArrowheads="1"/>
          </p:cNvSpPr>
          <p:nvPr/>
        </p:nvSpPr>
        <p:spPr bwMode="auto">
          <a:xfrm>
            <a:off x="6372225" y="6092825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OBR.10</a:t>
            </a:r>
          </a:p>
        </p:txBody>
      </p:sp>
      <p:pic>
        <p:nvPicPr>
          <p:cNvPr id="87051" name="Picture 11" descr="MC900026178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1628800"/>
            <a:ext cx="1430337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LILEK POTMĚCHUŤ</a:t>
            </a:r>
          </a:p>
        </p:txBody>
      </p:sp>
      <p:pic>
        <p:nvPicPr>
          <p:cNvPr id="90117" name="Picture 5" descr="lilek potměchuť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2060848"/>
            <a:ext cx="3386559" cy="4525962"/>
          </a:xfrm>
        </p:spPr>
      </p:pic>
      <p:pic>
        <p:nvPicPr>
          <p:cNvPr id="90119" name="Picture 7" descr="lilek potměchuť (3)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3001524"/>
            <a:ext cx="4038600" cy="3021890"/>
          </a:xfrm>
        </p:spPr>
      </p:pic>
      <p:pic>
        <p:nvPicPr>
          <p:cNvPr id="90120" name="Picture 8" descr="MC900026178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1772816"/>
            <a:ext cx="99695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21" name="Text Box 9"/>
          <p:cNvSpPr txBox="1">
            <a:spLocks noChangeArrowheads="1"/>
          </p:cNvSpPr>
          <p:nvPr/>
        </p:nvSpPr>
        <p:spPr bwMode="auto">
          <a:xfrm>
            <a:off x="4572000" y="6237312"/>
            <a:ext cx="14398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OBR.11,12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RULÍK ZLOMOCNÝ</a:t>
            </a:r>
          </a:p>
        </p:txBody>
      </p:sp>
      <p:pic>
        <p:nvPicPr>
          <p:cNvPr id="93189" name="Picture 5" descr="rulík zlomocný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2132856"/>
            <a:ext cx="5765800" cy="4324350"/>
          </a:xfrm>
        </p:spPr>
      </p:pic>
      <p:sp>
        <p:nvSpPr>
          <p:cNvPr id="93192" name="Rectangle 8"/>
          <p:cNvSpPr>
            <a:spLocks noGrp="1"/>
          </p:cNvSpPr>
          <p:nvPr>
            <p:ph sz="half" idx="4294967295"/>
          </p:nvPr>
        </p:nvSpPr>
        <p:spPr>
          <a:xfrm>
            <a:off x="684213" y="6497637"/>
            <a:ext cx="8459787" cy="360363"/>
          </a:xfrm>
        </p:spPr>
        <p:txBody>
          <a:bodyPr>
            <a:noAutofit/>
          </a:bodyPr>
          <a:lstStyle/>
          <a:p>
            <a:r>
              <a:rPr lang="cs-CZ" sz="1800" dirty="0" smtClean="0">
                <a:latin typeface="Arial" charset="0"/>
              </a:rPr>
              <a:t>Využití v lékařství: například se používá k rozšíření zornic </a:t>
            </a:r>
          </a:p>
        </p:txBody>
      </p:sp>
      <p:pic>
        <p:nvPicPr>
          <p:cNvPr id="93190" name="Picture 6" descr="MC900026178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1268760"/>
            <a:ext cx="1258888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7775575" y="5734050"/>
            <a:ext cx="1368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OBR.13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r>
              <a:rPr lang="cs-CZ" smtClean="0">
                <a:latin typeface="Arial" charset="0"/>
              </a:rPr>
              <a:t>Zápis do sešitu:</a:t>
            </a:r>
          </a:p>
          <a:p>
            <a:pPr>
              <a:buFont typeface="Arial" charset="0"/>
              <a:buNone/>
            </a:pPr>
            <a:r>
              <a:rPr lang="cs-CZ" u="sng" smtClean="0">
                <a:latin typeface="Arial" charset="0"/>
              </a:rPr>
              <a:t>Čeleď: LILKOVITÉ</a:t>
            </a:r>
          </a:p>
          <a:p>
            <a:pPr>
              <a:buFont typeface="Arial" charset="0"/>
              <a:buNone/>
            </a:pPr>
            <a:r>
              <a:rPr lang="cs-CZ" sz="2800" smtClean="0">
                <a:latin typeface="Arial" charset="0"/>
              </a:rPr>
              <a:t>Byliny s květy oboupohlavnými, rozlišenými a pětičetnými.</a:t>
            </a:r>
          </a:p>
          <a:p>
            <a:pPr>
              <a:buFont typeface="Arial" charset="0"/>
              <a:buNone/>
            </a:pPr>
            <a:r>
              <a:rPr lang="cs-CZ" sz="2800" smtClean="0">
                <a:latin typeface="Arial" charset="0"/>
              </a:rPr>
              <a:t>Plodem je bobule nebo tobolka.</a:t>
            </a:r>
          </a:p>
          <a:p>
            <a:pPr>
              <a:buFontTx/>
              <a:buChar char="-"/>
            </a:pPr>
            <a:r>
              <a:rPr lang="cs-CZ" sz="2800" smtClean="0">
                <a:latin typeface="Arial" charset="0"/>
              </a:rPr>
              <a:t>některé obsahují jedovaté látky, které se využívají v lékařství</a:t>
            </a:r>
          </a:p>
          <a:p>
            <a:pPr>
              <a:buFontTx/>
              <a:buChar char="-"/>
            </a:pPr>
            <a:r>
              <a:rPr lang="cs-CZ" sz="2800" smtClean="0">
                <a:latin typeface="Arial" charset="0"/>
              </a:rPr>
              <a:t>Některé se pěstují jako zelenina př. rajče jedlé, paprika setá, lilek brambor</a:t>
            </a:r>
          </a:p>
          <a:p>
            <a:pPr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pPr>
              <a:buFont typeface="Arial" charset="0"/>
              <a:buNone/>
            </a:pPr>
            <a:endParaRPr lang="cs-CZ" sz="2800" smtClean="0">
              <a:latin typeface="Arial" charset="0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ZÁVĚREČNÉ OPAKOVÁNÍ:</a:t>
            </a:r>
          </a:p>
        </p:txBody>
      </p:sp>
      <p:sp>
        <p:nvSpPr>
          <p:cNvPr id="64515" name="Rectangle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b="1" dirty="0" smtClean="0">
                <a:latin typeface="Arial" charset="0"/>
              </a:rPr>
              <a:t>Charakterizuj květ lilkovitých rostlin</a:t>
            </a:r>
            <a:r>
              <a:rPr lang="cs-CZ" sz="2800" dirty="0" smtClean="0">
                <a:latin typeface="Arial" charset="0"/>
              </a:rPr>
              <a:t>.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Odpověď: </a:t>
            </a:r>
            <a:r>
              <a:rPr lang="cs-CZ" sz="2800" dirty="0" smtClean="0">
                <a:latin typeface="Arial" charset="0"/>
              </a:rPr>
              <a:t>oboupohlavní, </a:t>
            </a:r>
            <a:r>
              <a:rPr lang="cs-CZ" sz="2800" dirty="0" smtClean="0">
                <a:latin typeface="Arial" charset="0"/>
              </a:rPr>
              <a:t>pětičetný, rozlišený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2. </a:t>
            </a:r>
            <a:r>
              <a:rPr lang="cs-CZ" sz="2800" b="1" dirty="0" smtClean="0">
                <a:latin typeface="Arial" charset="0"/>
              </a:rPr>
              <a:t>Co je plodem lilkovitých rostlin?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Odpověď: bobule nebo tobolka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3. </a:t>
            </a:r>
            <a:r>
              <a:rPr lang="cs-CZ" sz="2800" b="1" dirty="0" smtClean="0">
                <a:latin typeface="Arial" charset="0"/>
              </a:rPr>
              <a:t>Jmenuj 2 druhy jedovatých lilkovitých rostlin.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Odpověď: rulík zlomocný, durman obecný, blín černý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4. </a:t>
            </a:r>
            <a:r>
              <a:rPr lang="cs-CZ" sz="2800" b="1" dirty="0" smtClean="0">
                <a:latin typeface="Arial" charset="0"/>
              </a:rPr>
              <a:t>Jmenuj tři hospodářsky důležité lilkovité rostliny.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Odpověď: lilek brambor, rajče jedlé, paprika setá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800" dirty="0" smtClean="0">
              <a:latin typeface="Arial" charset="0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45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45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POUŽITÉ ZDROJE:</a:t>
            </a:r>
          </a:p>
        </p:txBody>
      </p:sp>
      <p:sp>
        <p:nvSpPr>
          <p:cNvPr id="29699" name="Rectangle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200" dirty="0" smtClean="0">
                <a:latin typeface="Arial" charset="0"/>
              </a:rPr>
              <a:t>Není-li uvedeno jinak vlastní práce autora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200" dirty="0" smtClean="0">
                <a:latin typeface="Arial" charset="0"/>
              </a:rPr>
              <a:t>/Cit. 2012-05-19/. Dostupný pod licencí public </a:t>
            </a:r>
            <a:r>
              <a:rPr lang="cs-CZ" sz="1200" dirty="0" err="1" smtClean="0">
                <a:latin typeface="Arial" charset="0"/>
              </a:rPr>
              <a:t>domain</a:t>
            </a:r>
            <a:r>
              <a:rPr lang="cs-CZ" sz="1200" dirty="0" smtClean="0">
                <a:latin typeface="Arial" charset="0"/>
              </a:rPr>
              <a:t> na WWW: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200" dirty="0" smtClean="0">
                <a:latin typeface="Arial" charset="0"/>
              </a:rPr>
              <a:t>obr. 1 Kurt </a:t>
            </a:r>
            <a:r>
              <a:rPr lang="cs-CZ" sz="1200" dirty="0" err="1" smtClean="0">
                <a:latin typeface="Arial" charset="0"/>
              </a:rPr>
              <a:t>Stüber</a:t>
            </a:r>
            <a:r>
              <a:rPr lang="cs-CZ" sz="1200" dirty="0" smtClean="0">
                <a:latin typeface="Arial" charset="0"/>
              </a:rPr>
              <a:t>, </a:t>
            </a:r>
            <a:r>
              <a:rPr lang="cs-CZ" sz="1200" dirty="0" smtClean="0">
                <a:latin typeface="Arial" charset="0"/>
                <a:hlinkClick r:id="rId2"/>
              </a:rPr>
              <a:t>http://upload.wikimedia.org/wikipedia/commons/1/1f/Atropa_bella-donna0.jpg</a:t>
            </a:r>
            <a:endParaRPr lang="cs-CZ" sz="12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200" dirty="0" smtClean="0">
                <a:latin typeface="Arial" charset="0"/>
              </a:rPr>
              <a:t>obr. 2  </a:t>
            </a:r>
            <a:r>
              <a:rPr lang="cs-CZ" sz="1200" dirty="0" smtClean="0">
                <a:latin typeface="Arial" charset="0"/>
                <a:hlinkClick r:id="rId3"/>
              </a:rPr>
              <a:t>http://commons.wikimedia.org/wiki/User:Daniel_Bar%C3%A1nekhttp</a:t>
            </a:r>
            <a:r>
              <a:rPr lang="cs-CZ" sz="1200" dirty="0" smtClean="0">
                <a:latin typeface="Arial" charset="0"/>
              </a:rPr>
              <a:t>, </a:t>
            </a:r>
            <a:r>
              <a:rPr lang="cs-CZ" sz="1200" dirty="0" smtClean="0">
                <a:latin typeface="Arial" charset="0"/>
                <a:hlinkClick r:id="rId4"/>
              </a:rPr>
              <a:t>http://upload.wikimedia.org/wikipedia/commons/6/64/Datura_stramonium_plod.jpg</a:t>
            </a:r>
            <a:endParaRPr lang="cs-CZ" sz="12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200" dirty="0" smtClean="0">
                <a:latin typeface="Arial" charset="0"/>
              </a:rPr>
              <a:t>obr.7 </a:t>
            </a:r>
            <a:r>
              <a:rPr lang="cs-CZ" sz="1200" dirty="0" smtClean="0">
                <a:latin typeface="Arial" charset="0"/>
                <a:hlinkClick r:id="rId5"/>
              </a:rPr>
              <a:t>://www.</a:t>
            </a:r>
            <a:r>
              <a:rPr lang="cs-CZ" sz="1200" dirty="0" err="1" smtClean="0">
                <a:latin typeface="Arial" charset="0"/>
                <a:hlinkClick r:id="rId5"/>
              </a:rPr>
              <a:t>hear.org</a:t>
            </a:r>
            <a:r>
              <a:rPr lang="cs-CZ" sz="1200" dirty="0" smtClean="0">
                <a:latin typeface="Arial" charset="0"/>
                <a:hlinkClick r:id="rId5"/>
              </a:rPr>
              <a:t>/</a:t>
            </a:r>
            <a:r>
              <a:rPr lang="cs-CZ" sz="1200" dirty="0" err="1" smtClean="0">
                <a:latin typeface="Arial" charset="0"/>
                <a:hlinkClick r:id="rId5"/>
              </a:rPr>
              <a:t>starr</a:t>
            </a:r>
            <a:r>
              <a:rPr lang="cs-CZ" sz="1200" dirty="0" smtClean="0">
                <a:latin typeface="Arial" charset="0"/>
                <a:hlinkClick r:id="rId5"/>
              </a:rPr>
              <a:t>/</a:t>
            </a:r>
            <a:r>
              <a:rPr lang="cs-CZ" sz="1200" dirty="0" smtClean="0">
                <a:latin typeface="Arial" charset="0"/>
              </a:rPr>
              <a:t>, </a:t>
            </a:r>
            <a:r>
              <a:rPr lang="cs-CZ" sz="1200" dirty="0" smtClean="0">
                <a:latin typeface="Arial" charset="0"/>
                <a:hlinkClick r:id="rId6"/>
              </a:rPr>
              <a:t>http://upload.wikimedia.org/wikipedia/commons/9/99/Starr_050225-4662_Nicotiana_tabacum.jpg</a:t>
            </a:r>
            <a:endParaRPr lang="cs-CZ" sz="12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200" dirty="0" smtClean="0">
                <a:latin typeface="Arial" charset="0"/>
              </a:rPr>
              <a:t>obr.10 </a:t>
            </a:r>
            <a:r>
              <a:rPr lang="cs-CZ" sz="1200" dirty="0" smtClean="0">
                <a:latin typeface="Arial" charset="0"/>
                <a:hlinkClick r:id="rId7"/>
              </a:rPr>
              <a:t>http://commons.wikimedia.org/wiki/User:Daniel_Bar%C3%A1nek</a:t>
            </a:r>
            <a:endParaRPr lang="cs-CZ" sz="12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200" dirty="0" smtClean="0">
                <a:latin typeface="Arial" charset="0"/>
                <a:hlinkClick r:id="rId8"/>
              </a:rPr>
              <a:t>http://upload.wikimedia.org/wikipedia/commons/3/31/Datura_stramonium_celek.jpg</a:t>
            </a:r>
            <a:endParaRPr lang="cs-CZ" sz="12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200" dirty="0" smtClean="0">
                <a:latin typeface="Arial" charset="0"/>
              </a:rPr>
              <a:t>obr. 14 </a:t>
            </a:r>
            <a:r>
              <a:rPr lang="cs-CZ" sz="1200" dirty="0" smtClean="0">
                <a:latin typeface="Arial" charset="0"/>
                <a:hlinkClick r:id="rId9"/>
              </a:rPr>
              <a:t>http://en.wikipedia.org/wiki/User:Pollinator</a:t>
            </a:r>
            <a:endParaRPr lang="cs-CZ" sz="12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200" dirty="0" smtClean="0">
                <a:latin typeface="Arial" charset="0"/>
                <a:hlinkClick r:id="rId10"/>
              </a:rPr>
              <a:t>http://upload.wikimedia.org/wikipedia/commons/4/4a/Tobacco_blossom_1580.jpg</a:t>
            </a:r>
            <a:endParaRPr lang="cs-CZ" sz="12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200" dirty="0" smtClean="0">
                <a:latin typeface="Arial" charset="0"/>
              </a:rPr>
              <a:t>obr. 6  vlastní archiv autorky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200" dirty="0" smtClean="0">
                <a:latin typeface="Arial" charset="0"/>
              </a:rPr>
              <a:t>obr. 3, 8,9  jsou dostupné pod licencí Microsoft Office 2007 na Office.</a:t>
            </a:r>
            <a:r>
              <a:rPr lang="cs-CZ" sz="1200" dirty="0" err="1" smtClean="0">
                <a:latin typeface="Arial" charset="0"/>
              </a:rPr>
              <a:t>com</a:t>
            </a:r>
            <a:r>
              <a:rPr lang="cs-CZ" sz="1200" dirty="0" smtClean="0">
                <a:latin typeface="Arial" charset="0"/>
              </a:rPr>
              <a:t>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200" dirty="0" smtClean="0">
                <a:latin typeface="Arial" charset="0"/>
              </a:rPr>
              <a:t>obr. 4,5,11,12,13 se souhlasem Renaty Daňkové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12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200" dirty="0" err="1" smtClean="0">
                <a:latin typeface="Arial" charset="0"/>
              </a:rPr>
              <a:t>Čabradová</a:t>
            </a:r>
            <a:r>
              <a:rPr lang="cs-CZ" sz="1200" dirty="0" smtClean="0">
                <a:latin typeface="Arial" charset="0"/>
              </a:rPr>
              <a:t>, V. a kol.: Přírodopis pro 7.ročník, </a:t>
            </a:r>
            <a:r>
              <a:rPr lang="cs-CZ" sz="1200" dirty="0" err="1" smtClean="0">
                <a:latin typeface="Arial" charset="0"/>
              </a:rPr>
              <a:t>Fraus</a:t>
            </a:r>
            <a:r>
              <a:rPr lang="cs-CZ" sz="1200" dirty="0" smtClean="0">
                <a:latin typeface="Arial" charset="0"/>
              </a:rPr>
              <a:t>, Plzeň, 2005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12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16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1600" dirty="0" smtClean="0">
              <a:latin typeface="Arial" charset="0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10</TotalTime>
  <Words>472</Words>
  <Application>Microsoft Office PowerPoint</Application>
  <PresentationFormat>Předvádění na obrazovce (4:3)</PresentationFormat>
  <Paragraphs>162</Paragraphs>
  <Slides>21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3" baseType="lpstr">
      <vt:lpstr>Urbanistický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ČELEĎ: LILKOVITÉ</vt:lpstr>
      <vt:lpstr>CHARAKTERISTIKA  ČELEDI:</vt:lpstr>
      <vt:lpstr>ŘEKNI, JAK VYPADÁ KVĚT PĚTIČETNÝ.</vt:lpstr>
      <vt:lpstr>ŘEKNI, JAK VYPADÁ KVĚT OBOUPOHLAVNÝ</vt:lpstr>
      <vt:lpstr>ŘEKNI, JAK VYPADÁ KVĚT ROZLIŠENÝ.</vt:lpstr>
      <vt:lpstr>PLODEM JE:</vt:lpstr>
      <vt:lpstr>ČASTÝ ZNAK LILKOVITÝCH ROSTLIN JE</vt:lpstr>
      <vt:lpstr>Snímek 9</vt:lpstr>
      <vt:lpstr>RAJČE JEDLÉ </vt:lpstr>
      <vt:lpstr>LILEK BRAMBOR</vt:lpstr>
      <vt:lpstr>PAPRIKA SETÁ</vt:lpstr>
      <vt:lpstr>TABÁK VIRGINSKÝ</vt:lpstr>
      <vt:lpstr>NIKOTIN</vt:lpstr>
      <vt:lpstr>Snímek 15</vt:lpstr>
      <vt:lpstr>DURMAN OBECNÝ</vt:lpstr>
      <vt:lpstr>LILEK POTMĚCHUŤ</vt:lpstr>
      <vt:lpstr>RULÍK ZLOMOCNÝ</vt:lpstr>
      <vt:lpstr>Snímek 19</vt:lpstr>
      <vt:lpstr>ZÁVĚREČNÉ OPAKOVÁNÍ: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cp:lastModifiedBy>User</cp:lastModifiedBy>
  <cp:revision>6</cp:revision>
  <dcterms:modified xsi:type="dcterms:W3CDTF">2012-05-24T19:19:21Z</dcterms:modified>
</cp:coreProperties>
</file>