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80" r:id="rId5"/>
    <p:sldId id="281" r:id="rId6"/>
    <p:sldId id="259" r:id="rId7"/>
    <p:sldId id="282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90" r:id="rId16"/>
    <p:sldId id="291" r:id="rId17"/>
    <p:sldId id="292" r:id="rId18"/>
    <p:sldId id="293" r:id="rId19"/>
    <p:sldId id="294" r:id="rId20"/>
    <p:sldId id="295" r:id="rId21"/>
    <p:sldId id="296" r:id="rId22"/>
    <p:sldId id="297" r:id="rId23"/>
    <p:sldId id="298" r:id="rId24"/>
    <p:sldId id="279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7450A-A7A9-44A1-B675-AEBF72EFDFA2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D1A8BC-B2E4-49CC-934F-0B5351F77A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F9DF0-E441-4F13-969F-A9D0257BA1DF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26F934-B4FD-45A7-A5FE-814517217E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48A8C8-5453-4119-BE8B-5957D704B594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EB66D1-1DCC-489B-915F-6669D328D5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B87126-2126-4542-A61F-E3B78C7AFAC7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7A901D-CA2E-4246-80D7-CBD4C1FC2D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B8EBC-5DE4-443A-8550-2AFCD3BF2811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7115F2-BB9B-4174-A053-9191833803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9397B9-C0CA-4257-BEE3-A72AB0AF212A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46E97A-1FA6-493D-903A-2476664F22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10DEA7-E83D-4D8C-8D4C-691B15BEE460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5FDB3F-2BDF-4576-B22B-16016B58F8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EE7AC2-72E1-4644-BE55-16BD92856B46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B66696-0F5A-471F-A17F-462A996B68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7466A3-003A-4FAF-8EFF-CDB9D97883F3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8143E8-934F-45F8-86F5-7943E199AB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9E0826-5311-496D-AEC7-33854581B0CE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DE48A3-DA76-4B2F-8547-2FC4B9BFD6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89F8E-8E5B-4396-86F2-2F109604D87D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0AD150-FCAC-40C5-80A5-A90E4A9FD5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20CA1BB-94EC-44D9-8913-F222043A86CD}" type="datetimeFigureOut">
              <a:rPr lang="cs-CZ"/>
              <a:pPr>
                <a:defRPr/>
              </a:pPr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495D94-C221-4301-9843-9DB5109118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18" Type="http://schemas.openxmlformats.org/officeDocument/2006/relationships/slide" Target="slide20.xml"/><Relationship Id="rId3" Type="http://schemas.openxmlformats.org/officeDocument/2006/relationships/slide" Target="slide4.xml"/><Relationship Id="rId21" Type="http://schemas.openxmlformats.org/officeDocument/2006/relationships/slide" Target="slide23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6.xml"/><Relationship Id="rId16" Type="http://schemas.openxmlformats.org/officeDocument/2006/relationships/slide" Target="slide18.xml"/><Relationship Id="rId20" Type="http://schemas.openxmlformats.org/officeDocument/2006/relationships/slide" Target="slide2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19" Type="http://schemas.openxmlformats.org/officeDocument/2006/relationships/slide" Target="slide21.xml"/><Relationship Id="rId4" Type="http://schemas.openxmlformats.org/officeDocument/2006/relationships/slide" Target="slide5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/>
              <a:t>Název projektu: „Učíme lépe a moderněji“ </a:t>
            </a:r>
            <a:br>
              <a:rPr lang="cs-CZ" sz="1200" smtClean="0"/>
            </a:br>
            <a:r>
              <a:rPr lang="cs-CZ" sz="1200" smtClean="0"/>
              <a:t>OP VK 1.4 </a:t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VY_52_INOVACE_ 15_2_URČOVÁNÍ DRUHŮ DVOUDĚLOŽNÝCH ROSTLIN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PŘEHLED ORGANISMŮ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Hravou formou poznávání a určování druhů dvouděložných rostlin. Žák  si vybere políčko, otevře se obrázek rostliny a určí druh. Po kliknutí na odpověď se zobrazí název druhu. Kliknutím na pole zpět se  vrátíte na hrací pole. Možné použít jako opakování nebo jako zkoušení ústní i písemné.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7.C</a:t>
            </a: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24. 5. 2012</a:t>
            </a: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24. 5. 2012		Podpis: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„poznávačka“</a:t>
            </a: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Určování dvouděložných rostlin.</a:t>
            </a:r>
            <a:endParaRPr lang="cs-CZ" dirty="0"/>
          </a:p>
        </p:txBody>
      </p:sp>
      <p:pic>
        <p:nvPicPr>
          <p:cNvPr id="14339" name="Picture 2" descr="C:\Documents and Settings\User\Local Settings\Temporary Internet Files\Content.IE5\H08RWZT3\MC9004404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620713"/>
            <a:ext cx="1871663" cy="274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Měsíc 26">
            <a:hlinkClick r:id="rId2" action="ppaction://hlinksldjump"/>
          </p:cNvPr>
          <p:cNvSpPr/>
          <p:nvPr/>
        </p:nvSpPr>
        <p:spPr>
          <a:xfrm>
            <a:off x="684213" y="836613"/>
            <a:ext cx="935037" cy="863600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Měsíc 27">
            <a:hlinkClick r:id="rId3" action="ppaction://hlinksldjump"/>
          </p:cNvPr>
          <p:cNvSpPr/>
          <p:nvPr/>
        </p:nvSpPr>
        <p:spPr>
          <a:xfrm>
            <a:off x="611188" y="1989138"/>
            <a:ext cx="936625" cy="863600"/>
          </a:xfrm>
          <a:prstGeom prst="moo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Měsíc 28">
            <a:hlinkClick r:id="rId4" action="ppaction://hlinksldjump"/>
          </p:cNvPr>
          <p:cNvSpPr/>
          <p:nvPr/>
        </p:nvSpPr>
        <p:spPr>
          <a:xfrm>
            <a:off x="539750" y="3284538"/>
            <a:ext cx="936625" cy="865187"/>
          </a:xfrm>
          <a:prstGeom prst="moo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Měsíc 29">
            <a:hlinkClick r:id="rId5" action="ppaction://hlinksldjump"/>
          </p:cNvPr>
          <p:cNvSpPr/>
          <p:nvPr/>
        </p:nvSpPr>
        <p:spPr>
          <a:xfrm>
            <a:off x="539750" y="4652963"/>
            <a:ext cx="936625" cy="863600"/>
          </a:xfrm>
          <a:prstGeom prst="moo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Blesk 31">
            <a:hlinkClick r:id="rId6" action="ppaction://hlinksldjump"/>
          </p:cNvPr>
          <p:cNvSpPr/>
          <p:nvPr/>
        </p:nvSpPr>
        <p:spPr>
          <a:xfrm>
            <a:off x="2555875" y="981075"/>
            <a:ext cx="863600" cy="719138"/>
          </a:xfrm>
          <a:prstGeom prst="lightningBol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Blesk 33">
            <a:hlinkClick r:id="rId7" action="ppaction://hlinksldjump"/>
          </p:cNvPr>
          <p:cNvSpPr/>
          <p:nvPr/>
        </p:nvSpPr>
        <p:spPr>
          <a:xfrm>
            <a:off x="2555875" y="2205038"/>
            <a:ext cx="863600" cy="719137"/>
          </a:xfrm>
          <a:prstGeom prst="lightningBol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Blesk 34">
            <a:hlinkClick r:id="rId8" action="ppaction://hlinksldjump"/>
          </p:cNvPr>
          <p:cNvSpPr/>
          <p:nvPr/>
        </p:nvSpPr>
        <p:spPr>
          <a:xfrm>
            <a:off x="2411413" y="3500438"/>
            <a:ext cx="865187" cy="720725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Blesk 35">
            <a:hlinkClick r:id="rId9" action="ppaction://hlinksldjump"/>
          </p:cNvPr>
          <p:cNvSpPr/>
          <p:nvPr/>
        </p:nvSpPr>
        <p:spPr>
          <a:xfrm>
            <a:off x="2484438" y="4868863"/>
            <a:ext cx="863600" cy="720725"/>
          </a:xfrm>
          <a:prstGeom prst="lightningBol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8" name="Slunce 37">
            <a:hlinkClick r:id="rId10" action="ppaction://hlinksldjump"/>
          </p:cNvPr>
          <p:cNvSpPr/>
          <p:nvPr/>
        </p:nvSpPr>
        <p:spPr>
          <a:xfrm>
            <a:off x="4211638" y="908050"/>
            <a:ext cx="1008062" cy="865188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9" name="Slunce 38">
            <a:hlinkClick r:id="rId11" action="ppaction://hlinksldjump"/>
          </p:cNvPr>
          <p:cNvSpPr/>
          <p:nvPr/>
        </p:nvSpPr>
        <p:spPr>
          <a:xfrm>
            <a:off x="4211638" y="2060575"/>
            <a:ext cx="1008062" cy="863600"/>
          </a:xfrm>
          <a:prstGeom prst="sun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0" name="Slunce 39">
            <a:hlinkClick r:id="rId12" action="ppaction://hlinksldjump"/>
          </p:cNvPr>
          <p:cNvSpPr/>
          <p:nvPr/>
        </p:nvSpPr>
        <p:spPr>
          <a:xfrm>
            <a:off x="4211638" y="3357563"/>
            <a:ext cx="1008062" cy="863600"/>
          </a:xfrm>
          <a:prstGeom prst="sun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" name="Slunce 40">
            <a:hlinkClick r:id="rId13" action="ppaction://hlinksldjump"/>
          </p:cNvPr>
          <p:cNvSpPr/>
          <p:nvPr/>
        </p:nvSpPr>
        <p:spPr>
          <a:xfrm>
            <a:off x="4140200" y="4652963"/>
            <a:ext cx="1008063" cy="863600"/>
          </a:xfrm>
          <a:prstGeom prst="sun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3" name="Pěticípá hvězda 42">
            <a:hlinkClick r:id="rId14" action="ppaction://hlinksldjump"/>
          </p:cNvPr>
          <p:cNvSpPr/>
          <p:nvPr/>
        </p:nvSpPr>
        <p:spPr>
          <a:xfrm>
            <a:off x="6084888" y="836613"/>
            <a:ext cx="935037" cy="79216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4" name="Pěticípá hvězda 43">
            <a:hlinkClick r:id="rId15" action="ppaction://hlinksldjump"/>
          </p:cNvPr>
          <p:cNvSpPr/>
          <p:nvPr/>
        </p:nvSpPr>
        <p:spPr>
          <a:xfrm>
            <a:off x="6084888" y="2060575"/>
            <a:ext cx="935037" cy="792163"/>
          </a:xfrm>
          <a:prstGeom prst="star5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5" name="Pěticípá hvězda 44">
            <a:hlinkClick r:id="rId16" action="ppaction://hlinksldjump"/>
          </p:cNvPr>
          <p:cNvSpPr/>
          <p:nvPr/>
        </p:nvSpPr>
        <p:spPr>
          <a:xfrm>
            <a:off x="6084888" y="3429000"/>
            <a:ext cx="935037" cy="792163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6" name="Pěticípá hvězda 45">
            <a:hlinkClick r:id="rId17" action="ppaction://hlinksldjump"/>
          </p:cNvPr>
          <p:cNvSpPr/>
          <p:nvPr/>
        </p:nvSpPr>
        <p:spPr>
          <a:xfrm>
            <a:off x="6011863" y="4724400"/>
            <a:ext cx="936625" cy="792163"/>
          </a:xfrm>
          <a:prstGeom prst="star5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Mrak 47">
            <a:hlinkClick r:id="rId18" action="ppaction://hlinksldjump"/>
          </p:cNvPr>
          <p:cNvSpPr/>
          <p:nvPr/>
        </p:nvSpPr>
        <p:spPr>
          <a:xfrm>
            <a:off x="7667625" y="836613"/>
            <a:ext cx="1008063" cy="863600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9" name="Mrak 48">
            <a:hlinkClick r:id="rId19" action="ppaction://hlinksldjump"/>
          </p:cNvPr>
          <p:cNvSpPr/>
          <p:nvPr/>
        </p:nvSpPr>
        <p:spPr>
          <a:xfrm>
            <a:off x="7740650" y="1989138"/>
            <a:ext cx="1008063" cy="863600"/>
          </a:xfrm>
          <a:prstGeom prst="cloud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0" name="Mrak 49">
            <a:hlinkClick r:id="rId20" action="ppaction://hlinksldjump"/>
          </p:cNvPr>
          <p:cNvSpPr/>
          <p:nvPr/>
        </p:nvSpPr>
        <p:spPr>
          <a:xfrm>
            <a:off x="7667625" y="3429000"/>
            <a:ext cx="1008063" cy="863600"/>
          </a:xfrm>
          <a:prstGeom prst="clou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" name="Mrak 50">
            <a:hlinkClick r:id="rId21" action="ppaction://hlinksldjump"/>
          </p:cNvPr>
          <p:cNvSpPr/>
          <p:nvPr/>
        </p:nvSpPr>
        <p:spPr>
          <a:xfrm>
            <a:off x="7740650" y="4724400"/>
            <a:ext cx="1008063" cy="865188"/>
          </a:xfrm>
          <a:prstGeom prst="cloud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9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URČI DRUH</a:t>
            </a:r>
          </a:p>
        </p:txBody>
      </p:sp>
      <p:sp>
        <p:nvSpPr>
          <p:cNvPr id="16386" name="TextovéPole 3"/>
          <p:cNvSpPr txBox="1">
            <a:spLocks noChangeArrowheads="1"/>
          </p:cNvSpPr>
          <p:nvPr/>
        </p:nvSpPr>
        <p:spPr bwMode="auto">
          <a:xfrm>
            <a:off x="7524750" y="6237288"/>
            <a:ext cx="100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OBR.1</a:t>
            </a:r>
          </a:p>
        </p:txBody>
      </p:sp>
      <p:pic>
        <p:nvPicPr>
          <p:cNvPr id="16387" name="Zástupný symbol pro obsah 10" descr="jetel luční.b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47813" y="1600200"/>
            <a:ext cx="6048375" cy="4525963"/>
          </a:xfrm>
        </p:spPr>
      </p:pic>
      <p:sp>
        <p:nvSpPr>
          <p:cNvPr id="9" name="Vodorovný svitek 8"/>
          <p:cNvSpPr/>
          <p:nvPr/>
        </p:nvSpPr>
        <p:spPr>
          <a:xfrm>
            <a:off x="539750" y="6308725"/>
            <a:ext cx="1584325" cy="4333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ODPOVĚĎ</a:t>
            </a:r>
            <a:endParaRPr lang="cs-CZ" dirty="0"/>
          </a:p>
        </p:txBody>
      </p:sp>
      <p:sp>
        <p:nvSpPr>
          <p:cNvPr id="10" name="Tlačítko akce: Návrat 9">
            <a:hlinkClick r:id="" action="ppaction://hlinkshowjump?jump=lastslideviewed" highlightClick="1"/>
          </p:cNvPr>
          <p:cNvSpPr/>
          <p:nvPr/>
        </p:nvSpPr>
        <p:spPr>
          <a:xfrm>
            <a:off x="7019925" y="765175"/>
            <a:ext cx="1439863" cy="64770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84438" y="6381750"/>
            <a:ext cx="2735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JETEL LUČNÍ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URČI DRUH</a:t>
            </a:r>
          </a:p>
        </p:txBody>
      </p:sp>
      <p:sp>
        <p:nvSpPr>
          <p:cNvPr id="17410" name="TextovéPole 3"/>
          <p:cNvSpPr txBox="1">
            <a:spLocks noChangeArrowheads="1"/>
          </p:cNvSpPr>
          <p:nvPr/>
        </p:nvSpPr>
        <p:spPr bwMode="auto">
          <a:xfrm>
            <a:off x="7524750" y="6237288"/>
            <a:ext cx="100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OBR.2</a:t>
            </a:r>
          </a:p>
        </p:txBody>
      </p:sp>
      <p:pic>
        <p:nvPicPr>
          <p:cNvPr id="17411" name="Zástupný symbol pro obsah 10" descr="brukev řepka olejka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78138" y="1600200"/>
            <a:ext cx="3387725" cy="4525963"/>
          </a:xfrm>
        </p:spPr>
      </p:pic>
      <p:sp>
        <p:nvSpPr>
          <p:cNvPr id="9" name="Vodorovný svitek 8"/>
          <p:cNvSpPr/>
          <p:nvPr/>
        </p:nvSpPr>
        <p:spPr>
          <a:xfrm>
            <a:off x="539750" y="6308725"/>
            <a:ext cx="1584325" cy="4333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ODPOVĚĎ</a:t>
            </a:r>
            <a:endParaRPr lang="cs-CZ" dirty="0"/>
          </a:p>
        </p:txBody>
      </p:sp>
      <p:sp>
        <p:nvSpPr>
          <p:cNvPr id="10" name="Tlačítko akce: Návrat 9">
            <a:hlinkClick r:id="" action="ppaction://hlinkshowjump?jump=lastslideviewed" highlightClick="1"/>
          </p:cNvPr>
          <p:cNvSpPr/>
          <p:nvPr/>
        </p:nvSpPr>
        <p:spPr>
          <a:xfrm>
            <a:off x="7019925" y="765175"/>
            <a:ext cx="1439863" cy="64770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84438" y="6381750"/>
            <a:ext cx="2735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BRUKEV ŘEPKA OLEJKA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URČI DRUH</a:t>
            </a:r>
          </a:p>
        </p:txBody>
      </p:sp>
      <p:sp>
        <p:nvSpPr>
          <p:cNvPr id="18434" name="TextovéPole 3"/>
          <p:cNvSpPr txBox="1">
            <a:spLocks noChangeArrowheads="1"/>
          </p:cNvSpPr>
          <p:nvPr/>
        </p:nvSpPr>
        <p:spPr bwMode="auto">
          <a:xfrm>
            <a:off x="7524750" y="6237288"/>
            <a:ext cx="100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OBR.3</a:t>
            </a:r>
          </a:p>
        </p:txBody>
      </p:sp>
      <p:pic>
        <p:nvPicPr>
          <p:cNvPr id="18435" name="Zástupný symbol pro obsah 13" descr="penízek rolní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986088" y="1600200"/>
            <a:ext cx="3171825" cy="4525963"/>
          </a:xfrm>
        </p:spPr>
      </p:pic>
      <p:sp>
        <p:nvSpPr>
          <p:cNvPr id="9" name="Vodorovný svitek 8"/>
          <p:cNvSpPr/>
          <p:nvPr/>
        </p:nvSpPr>
        <p:spPr>
          <a:xfrm>
            <a:off x="539750" y="6308725"/>
            <a:ext cx="1584325" cy="4333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ODPOVĚĎ</a:t>
            </a:r>
            <a:endParaRPr lang="cs-CZ" dirty="0"/>
          </a:p>
        </p:txBody>
      </p:sp>
      <p:sp>
        <p:nvSpPr>
          <p:cNvPr id="10" name="Tlačítko akce: Návrat 9">
            <a:hlinkClick r:id="" action="ppaction://hlinkshowjump?jump=lastslideviewed" highlightClick="1"/>
          </p:cNvPr>
          <p:cNvSpPr/>
          <p:nvPr/>
        </p:nvSpPr>
        <p:spPr>
          <a:xfrm>
            <a:off x="7019925" y="765175"/>
            <a:ext cx="1439863" cy="64770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84438" y="6381750"/>
            <a:ext cx="2735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PENÍZEK ROLNÍ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URČI DRUH</a:t>
            </a:r>
          </a:p>
        </p:txBody>
      </p:sp>
      <p:sp>
        <p:nvSpPr>
          <p:cNvPr id="19458" name="TextovéPole 3"/>
          <p:cNvSpPr txBox="1">
            <a:spLocks noChangeArrowheads="1"/>
          </p:cNvSpPr>
          <p:nvPr/>
        </p:nvSpPr>
        <p:spPr bwMode="auto">
          <a:xfrm>
            <a:off x="7524750" y="6237288"/>
            <a:ext cx="100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OBR.4</a:t>
            </a:r>
          </a:p>
        </p:txBody>
      </p:sp>
      <p:pic>
        <p:nvPicPr>
          <p:cNvPr id="19459" name="Zástupný symbol pro obsah 10" descr="hluchavka bílá.o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74963" y="1600200"/>
            <a:ext cx="3394075" cy="4525963"/>
          </a:xfrm>
        </p:spPr>
      </p:pic>
      <p:sp>
        <p:nvSpPr>
          <p:cNvPr id="9" name="Vodorovný svitek 8"/>
          <p:cNvSpPr/>
          <p:nvPr/>
        </p:nvSpPr>
        <p:spPr>
          <a:xfrm>
            <a:off x="539750" y="6308725"/>
            <a:ext cx="1584325" cy="4333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ODPOVĚĎ</a:t>
            </a:r>
            <a:endParaRPr lang="cs-CZ" dirty="0"/>
          </a:p>
        </p:txBody>
      </p:sp>
      <p:sp>
        <p:nvSpPr>
          <p:cNvPr id="10" name="Tlačítko akce: Návrat 9">
            <a:hlinkClick r:id="" action="ppaction://hlinkshowjump?jump=lastslideviewed" highlightClick="1"/>
          </p:cNvPr>
          <p:cNvSpPr/>
          <p:nvPr/>
        </p:nvSpPr>
        <p:spPr>
          <a:xfrm>
            <a:off x="7019925" y="765175"/>
            <a:ext cx="1439863" cy="64770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84438" y="6381750"/>
            <a:ext cx="2735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HLUCHAVKA BÍLÁ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URČI DRUH</a:t>
            </a:r>
          </a:p>
        </p:txBody>
      </p:sp>
      <p:sp>
        <p:nvSpPr>
          <p:cNvPr id="20482" name="TextovéPole 3"/>
          <p:cNvSpPr txBox="1">
            <a:spLocks noChangeArrowheads="1"/>
          </p:cNvSpPr>
          <p:nvPr/>
        </p:nvSpPr>
        <p:spPr bwMode="auto">
          <a:xfrm>
            <a:off x="7524750" y="6237288"/>
            <a:ext cx="100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OBR.5</a:t>
            </a:r>
          </a:p>
        </p:txBody>
      </p:sp>
      <p:pic>
        <p:nvPicPr>
          <p:cNvPr id="20483" name="Zástupný symbol pro obsah 10" descr="heřmánek pravý.a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78138" y="1600200"/>
            <a:ext cx="3387725" cy="4525963"/>
          </a:xfrm>
        </p:spPr>
      </p:pic>
      <p:sp>
        <p:nvSpPr>
          <p:cNvPr id="9" name="Vodorovný svitek 8"/>
          <p:cNvSpPr/>
          <p:nvPr/>
        </p:nvSpPr>
        <p:spPr>
          <a:xfrm>
            <a:off x="539750" y="6308725"/>
            <a:ext cx="1584325" cy="4333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ODPOVĚĎ</a:t>
            </a:r>
            <a:endParaRPr lang="cs-CZ" dirty="0"/>
          </a:p>
        </p:txBody>
      </p:sp>
      <p:sp>
        <p:nvSpPr>
          <p:cNvPr id="10" name="Tlačítko akce: Návrat 9">
            <a:hlinkClick r:id="" action="ppaction://hlinkshowjump?jump=lastslideviewed" highlightClick="1"/>
          </p:cNvPr>
          <p:cNvSpPr/>
          <p:nvPr/>
        </p:nvSpPr>
        <p:spPr>
          <a:xfrm>
            <a:off x="7019925" y="765175"/>
            <a:ext cx="1439863" cy="64770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84438" y="6381750"/>
            <a:ext cx="2735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HEŘMÁNEK PRAVÝ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URČI DRUH</a:t>
            </a:r>
          </a:p>
        </p:txBody>
      </p:sp>
      <p:sp>
        <p:nvSpPr>
          <p:cNvPr id="21506" name="TextovéPole 3"/>
          <p:cNvSpPr txBox="1">
            <a:spLocks noChangeArrowheads="1"/>
          </p:cNvSpPr>
          <p:nvPr/>
        </p:nvSpPr>
        <p:spPr bwMode="auto">
          <a:xfrm>
            <a:off x="7524750" y="6237288"/>
            <a:ext cx="100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OBR.6</a:t>
            </a:r>
          </a:p>
        </p:txBody>
      </p:sp>
      <p:pic>
        <p:nvPicPr>
          <p:cNvPr id="21507" name="Zástupný symbol pro obsah 10" descr="slunečnice roční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54163" y="1600200"/>
            <a:ext cx="6035675" cy="4525963"/>
          </a:xfrm>
        </p:spPr>
      </p:pic>
      <p:sp>
        <p:nvSpPr>
          <p:cNvPr id="9" name="Vodorovný svitek 8"/>
          <p:cNvSpPr/>
          <p:nvPr/>
        </p:nvSpPr>
        <p:spPr>
          <a:xfrm>
            <a:off x="539750" y="6308725"/>
            <a:ext cx="1584325" cy="4333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ODPOVĚĎ</a:t>
            </a:r>
            <a:endParaRPr lang="cs-CZ" dirty="0"/>
          </a:p>
        </p:txBody>
      </p:sp>
      <p:sp>
        <p:nvSpPr>
          <p:cNvPr id="10" name="Tlačítko akce: Návrat 9">
            <a:hlinkClick r:id="" action="ppaction://hlinkshowjump?jump=lastslideviewed" highlightClick="1"/>
          </p:cNvPr>
          <p:cNvSpPr/>
          <p:nvPr/>
        </p:nvSpPr>
        <p:spPr>
          <a:xfrm>
            <a:off x="7019925" y="765175"/>
            <a:ext cx="1439863" cy="64770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84438" y="6381750"/>
            <a:ext cx="2735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SLUNEČNICE ROČNÍ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URČI DRUH</a:t>
            </a:r>
          </a:p>
        </p:txBody>
      </p:sp>
      <p:sp>
        <p:nvSpPr>
          <p:cNvPr id="22530" name="TextovéPole 3"/>
          <p:cNvSpPr txBox="1">
            <a:spLocks noChangeArrowheads="1"/>
          </p:cNvSpPr>
          <p:nvPr/>
        </p:nvSpPr>
        <p:spPr bwMode="auto">
          <a:xfrm>
            <a:off x="7524750" y="6237288"/>
            <a:ext cx="100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OBR.7</a:t>
            </a:r>
          </a:p>
        </p:txBody>
      </p:sp>
      <p:pic>
        <p:nvPicPr>
          <p:cNvPr id="22531" name="Zástupný symbol pro obsah 10" descr="devětsil bílý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47813" y="1600200"/>
            <a:ext cx="6048375" cy="4525963"/>
          </a:xfrm>
        </p:spPr>
      </p:pic>
      <p:sp>
        <p:nvSpPr>
          <p:cNvPr id="9" name="Vodorovný svitek 8"/>
          <p:cNvSpPr/>
          <p:nvPr/>
        </p:nvSpPr>
        <p:spPr>
          <a:xfrm>
            <a:off x="539750" y="6308725"/>
            <a:ext cx="1584325" cy="4333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ODPOVĚĎ</a:t>
            </a:r>
            <a:endParaRPr lang="cs-CZ" dirty="0"/>
          </a:p>
        </p:txBody>
      </p:sp>
      <p:sp>
        <p:nvSpPr>
          <p:cNvPr id="10" name="Tlačítko akce: Návrat 9">
            <a:hlinkClick r:id="" action="ppaction://hlinkshowjump?jump=lastslideviewed" highlightClick="1"/>
          </p:cNvPr>
          <p:cNvSpPr/>
          <p:nvPr/>
        </p:nvSpPr>
        <p:spPr>
          <a:xfrm>
            <a:off x="7019925" y="765175"/>
            <a:ext cx="1439863" cy="64770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84438" y="6381750"/>
            <a:ext cx="2735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DEVĚTSIL BÍLÝ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URČI DRUH</a:t>
            </a:r>
          </a:p>
        </p:txBody>
      </p:sp>
      <p:sp>
        <p:nvSpPr>
          <p:cNvPr id="23554" name="TextovéPole 3"/>
          <p:cNvSpPr txBox="1">
            <a:spLocks noChangeArrowheads="1"/>
          </p:cNvSpPr>
          <p:nvPr/>
        </p:nvSpPr>
        <p:spPr bwMode="auto">
          <a:xfrm>
            <a:off x="7524750" y="6237288"/>
            <a:ext cx="100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OBR.8</a:t>
            </a:r>
          </a:p>
        </p:txBody>
      </p:sp>
      <p:pic>
        <p:nvPicPr>
          <p:cNvPr id="23555" name="Zástupný symbol pro obsah 10" descr="kopretina bílá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78138" y="1600200"/>
            <a:ext cx="3387725" cy="4525963"/>
          </a:xfrm>
        </p:spPr>
      </p:pic>
      <p:sp>
        <p:nvSpPr>
          <p:cNvPr id="9" name="Vodorovný svitek 8"/>
          <p:cNvSpPr/>
          <p:nvPr/>
        </p:nvSpPr>
        <p:spPr>
          <a:xfrm>
            <a:off x="539750" y="6308725"/>
            <a:ext cx="1584325" cy="4333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ODPOVĚĎ</a:t>
            </a:r>
            <a:endParaRPr lang="cs-CZ" dirty="0"/>
          </a:p>
        </p:txBody>
      </p:sp>
      <p:sp>
        <p:nvSpPr>
          <p:cNvPr id="10" name="Tlačítko akce: Návrat 9">
            <a:hlinkClick r:id="" action="ppaction://hlinkshowjump?jump=lastslideviewed" highlightClick="1"/>
          </p:cNvPr>
          <p:cNvSpPr/>
          <p:nvPr/>
        </p:nvSpPr>
        <p:spPr>
          <a:xfrm>
            <a:off x="7019925" y="765175"/>
            <a:ext cx="1439863" cy="64770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84438" y="6381750"/>
            <a:ext cx="2735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KOPRETINA BÍLÁ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URČI DRUH</a:t>
            </a:r>
          </a:p>
        </p:txBody>
      </p:sp>
      <p:sp>
        <p:nvSpPr>
          <p:cNvPr id="24578" name="TextovéPole 3"/>
          <p:cNvSpPr txBox="1">
            <a:spLocks noChangeArrowheads="1"/>
          </p:cNvSpPr>
          <p:nvPr/>
        </p:nvSpPr>
        <p:spPr bwMode="auto">
          <a:xfrm>
            <a:off x="7524750" y="6237288"/>
            <a:ext cx="100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OBR.9</a:t>
            </a:r>
          </a:p>
        </p:txBody>
      </p:sp>
      <p:pic>
        <p:nvPicPr>
          <p:cNvPr id="24579" name="Zástupný symbol pro obsah 10" descr="sedmikráska chudobka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78138" y="1600200"/>
            <a:ext cx="3387725" cy="4525963"/>
          </a:xfrm>
        </p:spPr>
      </p:pic>
      <p:sp>
        <p:nvSpPr>
          <p:cNvPr id="9" name="Vodorovný svitek 8"/>
          <p:cNvSpPr/>
          <p:nvPr/>
        </p:nvSpPr>
        <p:spPr>
          <a:xfrm>
            <a:off x="539750" y="6308725"/>
            <a:ext cx="1584325" cy="4333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ODPOVĚĎ</a:t>
            </a:r>
            <a:endParaRPr lang="cs-CZ" dirty="0"/>
          </a:p>
        </p:txBody>
      </p:sp>
      <p:sp>
        <p:nvSpPr>
          <p:cNvPr id="10" name="Tlačítko akce: Návrat 9">
            <a:hlinkClick r:id="" action="ppaction://hlinkshowjump?jump=lastslideviewed" highlightClick="1"/>
          </p:cNvPr>
          <p:cNvSpPr/>
          <p:nvPr/>
        </p:nvSpPr>
        <p:spPr>
          <a:xfrm>
            <a:off x="7019925" y="765175"/>
            <a:ext cx="1439863" cy="64770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84438" y="6381750"/>
            <a:ext cx="2735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SEDMIKRÁSKA CHUDOBKA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URČI DRUH</a:t>
            </a:r>
          </a:p>
        </p:txBody>
      </p:sp>
      <p:sp>
        <p:nvSpPr>
          <p:cNvPr id="25602" name="TextovéPole 3"/>
          <p:cNvSpPr txBox="1">
            <a:spLocks noChangeArrowheads="1"/>
          </p:cNvSpPr>
          <p:nvPr/>
        </p:nvSpPr>
        <p:spPr bwMode="auto">
          <a:xfrm>
            <a:off x="7524750" y="6237288"/>
            <a:ext cx="100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OBR.10</a:t>
            </a:r>
          </a:p>
        </p:txBody>
      </p:sp>
      <p:pic>
        <p:nvPicPr>
          <p:cNvPr id="25603" name="Zástupný symbol pro obsah 10" descr="chrpa luční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54163" y="1600200"/>
            <a:ext cx="6035675" cy="4525963"/>
          </a:xfrm>
        </p:spPr>
      </p:pic>
      <p:sp>
        <p:nvSpPr>
          <p:cNvPr id="9" name="Vodorovný svitek 8"/>
          <p:cNvSpPr/>
          <p:nvPr/>
        </p:nvSpPr>
        <p:spPr>
          <a:xfrm>
            <a:off x="539750" y="6308725"/>
            <a:ext cx="1584325" cy="4333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ODPOVĚĎ</a:t>
            </a:r>
            <a:endParaRPr lang="cs-CZ" dirty="0"/>
          </a:p>
        </p:txBody>
      </p:sp>
      <p:sp>
        <p:nvSpPr>
          <p:cNvPr id="10" name="Tlačítko akce: Návrat 9">
            <a:hlinkClick r:id="" action="ppaction://hlinkshowjump?jump=lastslideviewed" highlightClick="1"/>
          </p:cNvPr>
          <p:cNvSpPr/>
          <p:nvPr/>
        </p:nvSpPr>
        <p:spPr>
          <a:xfrm>
            <a:off x="7019925" y="765175"/>
            <a:ext cx="1439863" cy="64770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84438" y="6381750"/>
            <a:ext cx="2735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CHRPA LUČNÍ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URČI DRUH</a:t>
            </a:r>
          </a:p>
        </p:txBody>
      </p:sp>
      <p:sp>
        <p:nvSpPr>
          <p:cNvPr id="26626" name="TextovéPole 3"/>
          <p:cNvSpPr txBox="1">
            <a:spLocks noChangeArrowheads="1"/>
          </p:cNvSpPr>
          <p:nvPr/>
        </p:nvSpPr>
        <p:spPr bwMode="auto">
          <a:xfrm>
            <a:off x="7524750" y="6237288"/>
            <a:ext cx="100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OBR.11</a:t>
            </a:r>
          </a:p>
        </p:txBody>
      </p:sp>
      <p:pic>
        <p:nvPicPr>
          <p:cNvPr id="26627" name="Zástupný symbol pro obsah 10" descr="čekanka obecná (1)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74963" y="1600200"/>
            <a:ext cx="3394075" cy="4525963"/>
          </a:xfrm>
        </p:spPr>
      </p:pic>
      <p:sp>
        <p:nvSpPr>
          <p:cNvPr id="9" name="Vodorovný svitek 8"/>
          <p:cNvSpPr/>
          <p:nvPr/>
        </p:nvSpPr>
        <p:spPr>
          <a:xfrm>
            <a:off x="539750" y="6308725"/>
            <a:ext cx="1584325" cy="4333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ODPOVĚĎ</a:t>
            </a:r>
            <a:endParaRPr lang="cs-CZ" dirty="0"/>
          </a:p>
        </p:txBody>
      </p:sp>
      <p:sp>
        <p:nvSpPr>
          <p:cNvPr id="10" name="Tlačítko akce: Návrat 9">
            <a:hlinkClick r:id="" action="ppaction://hlinkshowjump?jump=lastslideviewed" highlightClick="1"/>
          </p:cNvPr>
          <p:cNvSpPr/>
          <p:nvPr/>
        </p:nvSpPr>
        <p:spPr>
          <a:xfrm>
            <a:off x="7019925" y="765175"/>
            <a:ext cx="1439863" cy="64770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84438" y="6381750"/>
            <a:ext cx="2735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ČEKANKA OBECNÁ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URČI DRUH</a:t>
            </a:r>
          </a:p>
        </p:txBody>
      </p:sp>
      <p:sp>
        <p:nvSpPr>
          <p:cNvPr id="27650" name="TextovéPole 3"/>
          <p:cNvSpPr txBox="1">
            <a:spLocks noChangeArrowheads="1"/>
          </p:cNvSpPr>
          <p:nvPr/>
        </p:nvSpPr>
        <p:spPr bwMode="auto">
          <a:xfrm>
            <a:off x="7524750" y="6237288"/>
            <a:ext cx="100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OBR.12</a:t>
            </a:r>
          </a:p>
        </p:txBody>
      </p:sp>
      <p:pic>
        <p:nvPicPr>
          <p:cNvPr id="27651" name="Zástupný symbol pro obsah 10" descr="vratič obecný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54163" y="1600200"/>
            <a:ext cx="6035675" cy="4525963"/>
          </a:xfrm>
        </p:spPr>
      </p:pic>
      <p:sp>
        <p:nvSpPr>
          <p:cNvPr id="9" name="Vodorovný svitek 8"/>
          <p:cNvSpPr/>
          <p:nvPr/>
        </p:nvSpPr>
        <p:spPr>
          <a:xfrm>
            <a:off x="539750" y="6308725"/>
            <a:ext cx="1584325" cy="4333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ODPOVĚĎ</a:t>
            </a:r>
            <a:endParaRPr lang="cs-CZ" dirty="0"/>
          </a:p>
        </p:txBody>
      </p:sp>
      <p:sp>
        <p:nvSpPr>
          <p:cNvPr id="10" name="Tlačítko akce: Návrat 9">
            <a:hlinkClick r:id="" action="ppaction://hlinkshowjump?jump=lastslideviewed" highlightClick="1"/>
          </p:cNvPr>
          <p:cNvSpPr/>
          <p:nvPr/>
        </p:nvSpPr>
        <p:spPr>
          <a:xfrm>
            <a:off x="7019925" y="765175"/>
            <a:ext cx="1439863" cy="64770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84438" y="6381750"/>
            <a:ext cx="2735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KOPRETINA VRATIČ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URČI DRUH</a:t>
            </a:r>
          </a:p>
        </p:txBody>
      </p:sp>
      <p:sp>
        <p:nvSpPr>
          <p:cNvPr id="28674" name="TextovéPole 3"/>
          <p:cNvSpPr txBox="1">
            <a:spLocks noChangeArrowheads="1"/>
          </p:cNvSpPr>
          <p:nvPr/>
        </p:nvSpPr>
        <p:spPr bwMode="auto">
          <a:xfrm>
            <a:off x="7524750" y="6237288"/>
            <a:ext cx="100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OBR.13</a:t>
            </a:r>
          </a:p>
        </p:txBody>
      </p:sp>
      <p:pic>
        <p:nvPicPr>
          <p:cNvPr id="28675" name="Zástupný symbol pro obsah 10" descr="jetel plazivý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47813" y="1600200"/>
            <a:ext cx="6048375" cy="4525963"/>
          </a:xfrm>
        </p:spPr>
      </p:pic>
      <p:sp>
        <p:nvSpPr>
          <p:cNvPr id="9" name="Vodorovný svitek 8"/>
          <p:cNvSpPr/>
          <p:nvPr/>
        </p:nvSpPr>
        <p:spPr>
          <a:xfrm>
            <a:off x="539750" y="6308725"/>
            <a:ext cx="1584325" cy="4333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ODPOVĚĎ</a:t>
            </a:r>
            <a:endParaRPr lang="cs-CZ" dirty="0"/>
          </a:p>
        </p:txBody>
      </p:sp>
      <p:sp>
        <p:nvSpPr>
          <p:cNvPr id="10" name="Tlačítko akce: Návrat 9">
            <a:hlinkClick r:id="" action="ppaction://hlinkshowjump?jump=lastslideviewed" highlightClick="1"/>
          </p:cNvPr>
          <p:cNvSpPr/>
          <p:nvPr/>
        </p:nvSpPr>
        <p:spPr>
          <a:xfrm>
            <a:off x="7019925" y="765175"/>
            <a:ext cx="1439863" cy="64770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84438" y="6381750"/>
            <a:ext cx="2735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JETEL PLAZIVÝ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URČI DRUH</a:t>
            </a:r>
          </a:p>
        </p:txBody>
      </p:sp>
      <p:sp>
        <p:nvSpPr>
          <p:cNvPr id="29698" name="TextovéPole 3"/>
          <p:cNvSpPr txBox="1">
            <a:spLocks noChangeArrowheads="1"/>
          </p:cNvSpPr>
          <p:nvPr/>
        </p:nvSpPr>
        <p:spPr bwMode="auto">
          <a:xfrm>
            <a:off x="7524750" y="6237288"/>
            <a:ext cx="100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OBR.14</a:t>
            </a:r>
          </a:p>
        </p:txBody>
      </p:sp>
      <p:pic>
        <p:nvPicPr>
          <p:cNvPr id="29699" name="Zástupný symbol pro obsah 10" descr="kerblík lesní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47813" y="1600200"/>
            <a:ext cx="6048375" cy="4525963"/>
          </a:xfrm>
        </p:spPr>
      </p:pic>
      <p:sp>
        <p:nvSpPr>
          <p:cNvPr id="9" name="Vodorovný svitek 8"/>
          <p:cNvSpPr/>
          <p:nvPr/>
        </p:nvSpPr>
        <p:spPr>
          <a:xfrm>
            <a:off x="539750" y="6308725"/>
            <a:ext cx="1584325" cy="4333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ODPOVĚĎ</a:t>
            </a:r>
            <a:endParaRPr lang="cs-CZ" dirty="0"/>
          </a:p>
        </p:txBody>
      </p:sp>
      <p:sp>
        <p:nvSpPr>
          <p:cNvPr id="10" name="Tlačítko akce: Návrat 9">
            <a:hlinkClick r:id="" action="ppaction://hlinkshowjump?jump=lastslideviewed" highlightClick="1"/>
          </p:cNvPr>
          <p:cNvSpPr/>
          <p:nvPr/>
        </p:nvSpPr>
        <p:spPr>
          <a:xfrm>
            <a:off x="7019925" y="765175"/>
            <a:ext cx="1439863" cy="64770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84438" y="6381750"/>
            <a:ext cx="2735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KERBLÍK LESNÍ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URČI DRUH</a:t>
            </a:r>
          </a:p>
        </p:txBody>
      </p:sp>
      <p:sp>
        <p:nvSpPr>
          <p:cNvPr id="30722" name="TextovéPole 3"/>
          <p:cNvSpPr txBox="1">
            <a:spLocks noChangeArrowheads="1"/>
          </p:cNvSpPr>
          <p:nvPr/>
        </p:nvSpPr>
        <p:spPr bwMode="auto">
          <a:xfrm>
            <a:off x="7524750" y="6237288"/>
            <a:ext cx="100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OBR.15</a:t>
            </a:r>
          </a:p>
        </p:txBody>
      </p:sp>
      <p:pic>
        <p:nvPicPr>
          <p:cNvPr id="30723" name="Zástupný symbol pro obsah 10" descr="bršlice kozí noha, květenství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78138" y="1600200"/>
            <a:ext cx="3387725" cy="4525963"/>
          </a:xfrm>
        </p:spPr>
      </p:pic>
      <p:sp>
        <p:nvSpPr>
          <p:cNvPr id="9" name="Vodorovný svitek 8"/>
          <p:cNvSpPr/>
          <p:nvPr/>
        </p:nvSpPr>
        <p:spPr>
          <a:xfrm>
            <a:off x="539750" y="6308725"/>
            <a:ext cx="1584325" cy="4333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ODPOVĚĎ</a:t>
            </a:r>
            <a:endParaRPr lang="cs-CZ" dirty="0"/>
          </a:p>
        </p:txBody>
      </p:sp>
      <p:sp>
        <p:nvSpPr>
          <p:cNvPr id="10" name="Tlačítko akce: Návrat 9">
            <a:hlinkClick r:id="" action="ppaction://hlinkshowjump?jump=lastslideviewed" highlightClick="1"/>
          </p:cNvPr>
          <p:cNvSpPr/>
          <p:nvPr/>
        </p:nvSpPr>
        <p:spPr>
          <a:xfrm>
            <a:off x="7019925" y="765175"/>
            <a:ext cx="1439863" cy="64770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84438" y="6381750"/>
            <a:ext cx="2735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BRŠLICE KOZÍ NOHA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URČI DRUH</a:t>
            </a:r>
          </a:p>
        </p:txBody>
      </p:sp>
      <p:sp>
        <p:nvSpPr>
          <p:cNvPr id="31746" name="TextovéPole 3"/>
          <p:cNvSpPr txBox="1">
            <a:spLocks noChangeArrowheads="1"/>
          </p:cNvSpPr>
          <p:nvPr/>
        </p:nvSpPr>
        <p:spPr bwMode="auto">
          <a:xfrm>
            <a:off x="7524750" y="6237288"/>
            <a:ext cx="100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OBR.16</a:t>
            </a:r>
          </a:p>
        </p:txBody>
      </p:sp>
      <p:pic>
        <p:nvPicPr>
          <p:cNvPr id="31747" name="Zástupný symbol pro obsah 10" descr="orsej jarní, kras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47813" y="1600200"/>
            <a:ext cx="6048375" cy="4525963"/>
          </a:xfrm>
        </p:spPr>
      </p:pic>
      <p:sp>
        <p:nvSpPr>
          <p:cNvPr id="9" name="Vodorovný svitek 8"/>
          <p:cNvSpPr/>
          <p:nvPr/>
        </p:nvSpPr>
        <p:spPr>
          <a:xfrm>
            <a:off x="539750" y="6308725"/>
            <a:ext cx="1584325" cy="4333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ODPOVĚĎ</a:t>
            </a:r>
            <a:endParaRPr lang="cs-CZ" dirty="0"/>
          </a:p>
        </p:txBody>
      </p:sp>
      <p:sp>
        <p:nvSpPr>
          <p:cNvPr id="10" name="Tlačítko akce: Návrat 9">
            <a:hlinkClick r:id="" action="ppaction://hlinkshowjump?jump=lastslideviewed" highlightClick="1"/>
          </p:cNvPr>
          <p:cNvSpPr/>
          <p:nvPr/>
        </p:nvSpPr>
        <p:spPr>
          <a:xfrm>
            <a:off x="7019925" y="765175"/>
            <a:ext cx="1439863" cy="64770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84438" y="6381750"/>
            <a:ext cx="2735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ORSEJ JARNÍ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URČI DRUH</a:t>
            </a:r>
          </a:p>
        </p:txBody>
      </p:sp>
      <p:sp>
        <p:nvSpPr>
          <p:cNvPr id="32770" name="TextovéPole 3"/>
          <p:cNvSpPr txBox="1">
            <a:spLocks noChangeArrowheads="1"/>
          </p:cNvSpPr>
          <p:nvPr/>
        </p:nvSpPr>
        <p:spPr bwMode="auto">
          <a:xfrm>
            <a:off x="7524750" y="6237288"/>
            <a:ext cx="100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OBR.17</a:t>
            </a:r>
          </a:p>
        </p:txBody>
      </p:sp>
      <p:pic>
        <p:nvPicPr>
          <p:cNvPr id="32771" name="Zástupný symbol pro obsah 10" descr="sasanka hajní.a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47813" y="1600200"/>
            <a:ext cx="6048375" cy="4525963"/>
          </a:xfrm>
        </p:spPr>
      </p:pic>
      <p:sp>
        <p:nvSpPr>
          <p:cNvPr id="9" name="Vodorovný svitek 8"/>
          <p:cNvSpPr/>
          <p:nvPr/>
        </p:nvSpPr>
        <p:spPr>
          <a:xfrm>
            <a:off x="539750" y="6308725"/>
            <a:ext cx="1584325" cy="4333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ODPOVĚĎ</a:t>
            </a:r>
            <a:endParaRPr lang="cs-CZ" dirty="0"/>
          </a:p>
        </p:txBody>
      </p:sp>
      <p:sp>
        <p:nvSpPr>
          <p:cNvPr id="10" name="Tlačítko akce: Návrat 9">
            <a:hlinkClick r:id="" action="ppaction://hlinkshowjump?jump=lastslideviewed" highlightClick="1"/>
          </p:cNvPr>
          <p:cNvSpPr/>
          <p:nvPr/>
        </p:nvSpPr>
        <p:spPr>
          <a:xfrm>
            <a:off x="7019925" y="765175"/>
            <a:ext cx="1439863" cy="64770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84438" y="6381750"/>
            <a:ext cx="2735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SASANKA HAJNÍ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URČI DRUH</a:t>
            </a:r>
          </a:p>
        </p:txBody>
      </p:sp>
      <p:sp>
        <p:nvSpPr>
          <p:cNvPr id="33794" name="TextovéPole 3"/>
          <p:cNvSpPr txBox="1">
            <a:spLocks noChangeArrowheads="1"/>
          </p:cNvSpPr>
          <p:nvPr/>
        </p:nvSpPr>
        <p:spPr bwMode="auto">
          <a:xfrm>
            <a:off x="7524750" y="6237288"/>
            <a:ext cx="100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OBR.18</a:t>
            </a:r>
          </a:p>
        </p:txBody>
      </p:sp>
      <p:pic>
        <p:nvPicPr>
          <p:cNvPr id="33795" name="Zástupný symbol pro obsah 10" descr="pryskyřník prudký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78138" y="1600200"/>
            <a:ext cx="3387725" cy="4525963"/>
          </a:xfrm>
        </p:spPr>
      </p:pic>
      <p:sp>
        <p:nvSpPr>
          <p:cNvPr id="9" name="Vodorovný svitek 8"/>
          <p:cNvSpPr/>
          <p:nvPr/>
        </p:nvSpPr>
        <p:spPr>
          <a:xfrm>
            <a:off x="539750" y="6308725"/>
            <a:ext cx="1584325" cy="4333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ODPOVĚĎ</a:t>
            </a:r>
            <a:endParaRPr lang="cs-CZ" dirty="0"/>
          </a:p>
        </p:txBody>
      </p:sp>
      <p:sp>
        <p:nvSpPr>
          <p:cNvPr id="10" name="Tlačítko akce: Návrat 9">
            <a:hlinkClick r:id="" action="ppaction://hlinkshowjump?jump=lastslideviewed" highlightClick="1"/>
          </p:cNvPr>
          <p:cNvSpPr/>
          <p:nvPr/>
        </p:nvSpPr>
        <p:spPr>
          <a:xfrm>
            <a:off x="7019925" y="765175"/>
            <a:ext cx="1439863" cy="64770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84438" y="6381750"/>
            <a:ext cx="2735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PRYSKYŘNÍK PRUDKÝ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URČI DRUH</a:t>
            </a:r>
          </a:p>
        </p:txBody>
      </p:sp>
      <p:sp>
        <p:nvSpPr>
          <p:cNvPr id="34818" name="TextovéPole 3"/>
          <p:cNvSpPr txBox="1">
            <a:spLocks noChangeArrowheads="1"/>
          </p:cNvSpPr>
          <p:nvPr/>
        </p:nvSpPr>
        <p:spPr bwMode="auto">
          <a:xfrm>
            <a:off x="7524750" y="6237288"/>
            <a:ext cx="100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OBR.19</a:t>
            </a:r>
          </a:p>
        </p:txBody>
      </p:sp>
      <p:pic>
        <p:nvPicPr>
          <p:cNvPr id="34819" name="Zástupný symbol pro obsah 10" descr="kontryhel.d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47813" y="1600200"/>
            <a:ext cx="6048375" cy="4525963"/>
          </a:xfrm>
        </p:spPr>
      </p:pic>
      <p:sp>
        <p:nvSpPr>
          <p:cNvPr id="9" name="Vodorovný svitek 8"/>
          <p:cNvSpPr/>
          <p:nvPr/>
        </p:nvSpPr>
        <p:spPr>
          <a:xfrm>
            <a:off x="539750" y="6308725"/>
            <a:ext cx="1584325" cy="4333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ODPOVĚĎ</a:t>
            </a:r>
            <a:endParaRPr lang="cs-CZ" dirty="0"/>
          </a:p>
        </p:txBody>
      </p:sp>
      <p:sp>
        <p:nvSpPr>
          <p:cNvPr id="10" name="Tlačítko akce: Návrat 9">
            <a:hlinkClick r:id="" action="ppaction://hlinkshowjump?jump=lastslideviewed" highlightClick="1"/>
          </p:cNvPr>
          <p:cNvSpPr/>
          <p:nvPr/>
        </p:nvSpPr>
        <p:spPr>
          <a:xfrm>
            <a:off x="7019925" y="765175"/>
            <a:ext cx="1439863" cy="64770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84438" y="6381750"/>
            <a:ext cx="2735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KONTRYHEL OBECNÁ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URČI DRUH</a:t>
            </a:r>
          </a:p>
        </p:txBody>
      </p:sp>
      <p:sp>
        <p:nvSpPr>
          <p:cNvPr id="35842" name="TextovéPole 3"/>
          <p:cNvSpPr txBox="1">
            <a:spLocks noChangeArrowheads="1"/>
          </p:cNvSpPr>
          <p:nvPr/>
        </p:nvSpPr>
        <p:spPr bwMode="auto">
          <a:xfrm>
            <a:off x="7524750" y="6237288"/>
            <a:ext cx="100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OBR.20</a:t>
            </a:r>
          </a:p>
        </p:txBody>
      </p:sp>
      <p:pic>
        <p:nvPicPr>
          <p:cNvPr id="35843" name="Zástupný symbol pro obsah 10" descr="mochna husí.a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547813" y="1600200"/>
            <a:ext cx="6048375" cy="4525963"/>
          </a:xfrm>
        </p:spPr>
      </p:pic>
      <p:sp>
        <p:nvSpPr>
          <p:cNvPr id="9" name="Vodorovný svitek 8"/>
          <p:cNvSpPr/>
          <p:nvPr/>
        </p:nvSpPr>
        <p:spPr>
          <a:xfrm>
            <a:off x="539750" y="6308725"/>
            <a:ext cx="1584325" cy="433388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ODPOVĚĎ</a:t>
            </a:r>
            <a:endParaRPr lang="cs-CZ" dirty="0"/>
          </a:p>
        </p:txBody>
      </p:sp>
      <p:sp>
        <p:nvSpPr>
          <p:cNvPr id="10" name="Tlačítko akce: Návrat 9">
            <a:hlinkClick r:id="" action="ppaction://hlinkshowjump?jump=lastslideviewed" highlightClick="1"/>
          </p:cNvPr>
          <p:cNvSpPr/>
          <p:nvPr/>
        </p:nvSpPr>
        <p:spPr>
          <a:xfrm>
            <a:off x="7019925" y="765175"/>
            <a:ext cx="1439863" cy="647700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484438" y="6381750"/>
            <a:ext cx="27352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MOCHNA HUSÍ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 </a:t>
            </a:r>
          </a:p>
        </p:txBody>
      </p:sp>
      <p:sp>
        <p:nvSpPr>
          <p:cNvPr id="3686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smtClean="0"/>
              <a:t>není-li uvedeno jinak vlastní práce autora</a:t>
            </a:r>
          </a:p>
          <a:p>
            <a:r>
              <a:rPr lang="cs-CZ" sz="1400" smtClean="0"/>
              <a:t>Úvodní obrázek použitý v prezentaci je dostupný pod licencí Microsoft Office 2007 na www.office.microsoft.com</a:t>
            </a:r>
          </a:p>
          <a:p>
            <a:pPr>
              <a:buFont typeface="Arial" charset="0"/>
              <a:buNone/>
            </a:pPr>
            <a:endParaRPr lang="cs-CZ" sz="1400" smtClean="0"/>
          </a:p>
          <a:p>
            <a:r>
              <a:rPr lang="cs-CZ" sz="1400" smtClean="0"/>
              <a:t>Obrázky č. 1-20  Se souhlasem Renaty Daňkové</a:t>
            </a:r>
          </a:p>
          <a:p>
            <a:pPr>
              <a:buFont typeface="Arial" charset="0"/>
              <a:buNone/>
            </a:pPr>
            <a:endParaRPr lang="cs-CZ" sz="1400" smtClean="0"/>
          </a:p>
          <a:p>
            <a:pPr>
              <a:buFont typeface="Arial" charset="0"/>
              <a:buNone/>
            </a:pPr>
            <a:endParaRPr lang="cs-CZ" sz="1400" smtClean="0"/>
          </a:p>
          <a:p>
            <a:pPr>
              <a:buFont typeface="Arial" charset="0"/>
              <a:buNone/>
            </a:pPr>
            <a:endParaRPr lang="cs-CZ" sz="1400" smtClean="0"/>
          </a:p>
          <a:p>
            <a:pPr>
              <a:buFont typeface="Arial" charset="0"/>
              <a:buNone/>
            </a:pPr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376</Words>
  <Application>Microsoft Office PowerPoint</Application>
  <PresentationFormat>On-screen Show (4:3)</PresentationFormat>
  <Paragraphs>118</Paragraphs>
  <Slides>24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8" baseType="lpstr">
      <vt:lpstr>Calibri</vt:lpstr>
      <vt:lpstr>Arial</vt:lpstr>
      <vt:lpstr>Times New Roman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„poznávačka“</vt:lpstr>
      <vt:lpstr>Snímek 3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URČI DRUH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dc:creator>Jana Střížková</dc:creator>
  <cp:lastModifiedBy>DUM</cp:lastModifiedBy>
  <cp:revision>8</cp:revision>
  <dcterms:created xsi:type="dcterms:W3CDTF">2012-05-22T12:17:40Z</dcterms:created>
  <dcterms:modified xsi:type="dcterms:W3CDTF">2012-05-24T19:44:37Z</dcterms:modified>
</cp:coreProperties>
</file>