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E5096-11EC-4BED-AE62-4B097CE2C245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A6B35-FC77-436A-A2B9-1ED286D3D1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508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VY_32_INOVACE_12B_10_Krevní oběh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8.3.2012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krevním oběhem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dalších snímcích pochopí nutnost péče o své zdraví v souvislosti s krevním oběhem. Dále procvičí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Krevní oběh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SRDCE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330px-Diagram_of_the_human_heart_(multilingual)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45913" y="1340768"/>
            <a:ext cx="4680520" cy="46805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340768"/>
            <a:ext cx="4608512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Horní dutá žíla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Plicní tepna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Plicní žíla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Chlopeň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Chlopeň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Levá komora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Pravá komora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 Levá síň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9. Pravá síň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10. Aorta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11. Plicní chlopeň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12. Trojcípá chlopeň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13. Dolní dutá žíla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Popis krevního oběhu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Horní a dolní dutá žíla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přivede odkysličenou krev z těla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pravé síně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Přes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trojcípou chlopeň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jde krev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pravé komory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Odtud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plicní tepnou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plic, kde se okysličí.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Plicní žíla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vede okysličenou krev zpět do srdce –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levé síně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Přes chlopeň projde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levé komory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odtud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aortou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celého těla.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rdeční choroby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Infarkt myokardu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příčinou je náhlé ucpání koronární tepny – část srdce není zásobena krví a část srdce nebo celé přestane pracovat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Příčina – kouření, strava bohatá na tuk, obezita, nedostatek pohybu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sah 5" descr="220px-AMI_scheme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52120" y="1340768"/>
            <a:ext cx="2398574" cy="3096344"/>
          </a:xfrm>
        </p:spPr>
      </p:pic>
      <p:sp>
        <p:nvSpPr>
          <p:cNvPr id="7" name="TextovéPole 6"/>
          <p:cNvSpPr txBox="1"/>
          <p:nvPr/>
        </p:nvSpPr>
        <p:spPr>
          <a:xfrm>
            <a:off x="4932040" y="4653136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– místo ucpání tepny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– poškozený okrsek srdečního svalu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RCA – pravá koronární tepna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LCA – levá koronární tepna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sz="3300" u="sng" dirty="0" err="1" smtClean="0">
                <a:latin typeface="Times New Roman" pitchFamily="18" charset="0"/>
                <a:cs typeface="Times New Roman" pitchFamily="18" charset="0"/>
              </a:rPr>
              <a:t>Angina</a:t>
            </a:r>
            <a:r>
              <a:rPr lang="cs-CZ" sz="33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300" u="sng" dirty="0" err="1" smtClean="0">
                <a:latin typeface="Times New Roman" pitchFamily="18" charset="0"/>
                <a:cs typeface="Times New Roman" pitchFamily="18" charset="0"/>
              </a:rPr>
              <a:t>pectoris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– svíravá bolest na hrudi vzniklá nedostatečným zásobením srdce krví – následek je infarkt</a:t>
            </a:r>
          </a:p>
          <a:p>
            <a:endParaRPr lang="cs-CZ" sz="3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u="sng" dirty="0" smtClean="0">
                <a:latin typeface="Times New Roman" pitchFamily="18" charset="0"/>
                <a:cs typeface="Times New Roman" pitchFamily="18" charset="0"/>
              </a:rPr>
              <a:t>Arteroskleróza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– ucpání věnčité tepny – následek infarkt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316288" cy="5073427"/>
          </a:xfrm>
        </p:spPr>
        <p:txBody>
          <a:bodyPr>
            <a:normAutofit fontScale="92500" lnSpcReduction="10000"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Prevence:</a:t>
            </a:r>
          </a:p>
          <a:p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Nekouřit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Vyhýbat se tučným a mastným jídlům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Pravidelně cvičit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Nahrazovat živočišné tuky rostlinnými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Mít optimální tělesnou váhu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Nepřetěžovat organismus (velkou fyzickou nebo psychickou námahou)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srdce</a:t>
            </a:r>
            <a:endParaRPr lang="cs-CZ" dirty="0"/>
          </a:p>
        </p:txBody>
      </p:sp>
      <p:pic>
        <p:nvPicPr>
          <p:cNvPr id="4" name="Zástupný symbol pro obsah 3" descr="330px-Diagram_of_the_human_heart_(multilingual)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414909"/>
            <a:ext cx="4968552" cy="49685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text: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Horní a dolní ……. žíla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přivede …………. krev z těla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……………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Přes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trojcípou …………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jde krev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………………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Odtud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…………………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plic, kde se okysličí.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Plicní žíla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vede …………….. krev zpět do srdce –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……………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Přes chlopeň projde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levé komory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odtud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………...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celého těla.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Kontrola: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Horní a dolní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dutá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žíla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přivede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odkysličenou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krev z těla do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pravé síně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Přes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trojcípou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chlopeň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jde krev do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pravé komory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Odtud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plicní tepnou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plic, kde se okysličí.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Plicní žíla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vede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okysličenou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krev zpět do srdce – do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levé síně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Přes chlopeň projde do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levé komory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odtud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aortou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celého těla.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14922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MESSERWOLAND.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&lt;http://upload.wikimedia.org/wikipedia/commons/4/40/Diagram_of_the_human_heart_%28multilingual%29.svg&gt;.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100" dirty="0" smtClean="0"/>
                        <a:t>J. HEUSER. </a:t>
                      </a:r>
                      <a:r>
                        <a:rPr lang="fr-FR" sz="1100" i="1" dirty="0" smtClean="0"/>
                        <a:t>www.wikipedia.cz</a:t>
                      </a:r>
                      <a:r>
                        <a:rPr lang="fr-FR" sz="1100" dirty="0" smtClean="0"/>
                        <a:t> [online]. [cit. 24.5.2012]. Dostupný na WWW: &lt;http://upload.wikimedia.org/wikipedia/commons/4/4a/AMI_scheme.png&gt;.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460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Krevní oběh</vt:lpstr>
      <vt:lpstr>SRDCE</vt:lpstr>
      <vt:lpstr>Popis krevního oběhu</vt:lpstr>
      <vt:lpstr>Srdeční choroby</vt:lpstr>
      <vt:lpstr>Snímek 6</vt:lpstr>
      <vt:lpstr>Popiš srdce</vt:lpstr>
      <vt:lpstr>Doplň text:</vt:lpstr>
      <vt:lpstr>Kontrola: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5</cp:revision>
  <dcterms:created xsi:type="dcterms:W3CDTF">2012-05-24T12:42:32Z</dcterms:created>
  <dcterms:modified xsi:type="dcterms:W3CDTF">2012-05-24T16:43:11Z</dcterms:modified>
</cp:coreProperties>
</file>