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6" r:id="rId8"/>
    <p:sldId id="267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D05CF-7264-4013-8B37-652304FBB76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D8583-B474-4A5D-9677-7DAFF44CB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68350"/>
              </p:ext>
            </p:extLst>
          </p:nvPr>
        </p:nvGraphicFramePr>
        <p:xfrm>
          <a:off x="1368425" y="2924944"/>
          <a:ext cx="6405925" cy="34724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VY_32_INOVACE_12B_17_SLUCH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12B_PŘ8.roč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17. 5.2012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ucha. Na závěrečných snímcích procvičí a upevní učivo.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/>
              <a:t>SMYSLOVÁ SOUSTAVA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1"/>
                </a:solidFill>
              </a:rPr>
              <a:t>SLUCH</a:t>
            </a:r>
            <a:endParaRPr lang="cs-CZ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UCHO – ČIDLO SLUCHU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VNÍMÁ ZVUKY - MECHANICKÉ VLNĚNÍ TĚLES O FREKVENCI 16 – </a:t>
            </a:r>
            <a:r>
              <a:rPr lang="cs-CZ" dirty="0" err="1" smtClean="0"/>
              <a:t>16</a:t>
            </a:r>
            <a:r>
              <a:rPr lang="cs-CZ" dirty="0" smtClean="0"/>
              <a:t> 000 HERTZŮ</a:t>
            </a:r>
          </a:p>
          <a:p>
            <a:r>
              <a:rPr lang="cs-CZ" dirty="0" smtClean="0"/>
              <a:t>VNÍMÁ AŽ 300 000 RŮZNÝCH ZVUKŮ</a:t>
            </a:r>
          </a:p>
          <a:p>
            <a:r>
              <a:rPr lang="cs-CZ" u="sng" dirty="0" smtClean="0"/>
              <a:t>SLUCHOVÉ BUŇKY </a:t>
            </a:r>
            <a:r>
              <a:rPr lang="cs-CZ" dirty="0" smtClean="0"/>
              <a:t>JSOU ULOŽENÉ V </a:t>
            </a:r>
            <a:r>
              <a:rPr lang="cs-CZ" u="sng" dirty="0" smtClean="0"/>
              <a:t>HLEMÝŽDI</a:t>
            </a:r>
            <a:r>
              <a:rPr lang="cs-CZ" dirty="0" smtClean="0"/>
              <a:t>, KTERÝ JE VYPLNĚN </a:t>
            </a:r>
            <a:r>
              <a:rPr lang="cs-CZ" u="sng" dirty="0" smtClean="0"/>
              <a:t>TEKUTINOU</a:t>
            </a:r>
            <a:r>
              <a:rPr lang="cs-CZ" dirty="0" smtClean="0"/>
              <a:t>, TA ROZKMITÁ JEMNÉ BLANKY, KTERÉ PODRÁŽDÍ SLUCHOVÉ BUŇKY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UCHA</a:t>
            </a:r>
            <a:endParaRPr lang="cs-CZ" dirty="0"/>
          </a:p>
        </p:txBody>
      </p:sp>
      <p:pic>
        <p:nvPicPr>
          <p:cNvPr id="4" name="Zástupný symbol pro obsah 3" descr="800px-Anatomy_of_the_Human_Ear_c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268760"/>
            <a:ext cx="7128792" cy="5346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VNĚJŠÍ UCHO – BOLTEC A ZVUKOVOD</a:t>
            </a:r>
          </a:p>
          <a:p>
            <a:endParaRPr lang="cs-CZ" dirty="0"/>
          </a:p>
          <a:p>
            <a:r>
              <a:rPr lang="cs-CZ" dirty="0" smtClean="0"/>
              <a:t>STŘEDNÍ UCHO – BUBÍNEK, SLUCHOVÉ KŮSTKY (KLADÍVKO, TŘMÍNEK, KOVADLINKA)</a:t>
            </a:r>
          </a:p>
          <a:p>
            <a:endParaRPr lang="cs-CZ" dirty="0"/>
          </a:p>
          <a:p>
            <a:r>
              <a:rPr lang="cs-CZ" dirty="0" smtClean="0"/>
              <a:t>VNITŘNÍ UCHO – V DUTINÁCH LEBKY, KOSTĚNNÝ LABYRINT (KANÁLKY, PŘEDSÍŇ, HLEMÝŽĎ)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STATICKÝ ORGÁN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ORGÁN NA VNÍMÁNÍ POLOHY</a:t>
            </a:r>
          </a:p>
          <a:p>
            <a:r>
              <a:rPr lang="cs-CZ" dirty="0" smtClean="0"/>
              <a:t>VE VNITŘNÍM UCHU, V CHODBÁCH LABYRINTU – HLEN S DROBNÝMI KRYSTALKY, PŘI ZMĚNĚ POLOHY TĚLA DRÁŽDÍ BRVY SMYSLOVÝCH BUNĚK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NÁZVY ČÁSTÍ UCHA</a:t>
            </a:r>
            <a:endParaRPr lang="cs-CZ" dirty="0"/>
          </a:p>
        </p:txBody>
      </p:sp>
      <p:pic>
        <p:nvPicPr>
          <p:cNvPr id="4" name="Zástupný symbol pro obsah 3" descr="800px-Anatomy_of_the_Human_Ear_c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268760"/>
            <a:ext cx="7128792" cy="5346594"/>
          </a:xfrm>
        </p:spPr>
      </p:pic>
      <p:sp>
        <p:nvSpPr>
          <p:cNvPr id="6" name="Obdélník 5"/>
          <p:cNvSpPr/>
          <p:nvPr/>
        </p:nvSpPr>
        <p:spPr>
          <a:xfrm>
            <a:off x="2339752" y="4653136"/>
            <a:ext cx="136815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75856" y="5445224"/>
            <a:ext cx="12241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644008" y="4941168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635896" y="2636912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355976" y="2492896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860032" y="1988840"/>
            <a:ext cx="93610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04248" y="2060848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04248" y="2780928"/>
            <a:ext cx="12241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020272" y="4077072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948264" y="4581128"/>
            <a:ext cx="93610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940152" y="5517232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004048" y="5877272"/>
            <a:ext cx="14401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pic>
        <p:nvPicPr>
          <p:cNvPr id="4" name="Zástupný symbol pro obsah 3" descr="800px-Anatomy_of_the_Human_Ear_c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268760"/>
            <a:ext cx="7128792" cy="5346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153924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/>
                        <a:t>ANATOMY_OF_THE_HUMAN_EAR.SVG: CHITTKA L, BROCKMANN.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22.5.2012]. </a:t>
                      </a:r>
                      <a:r>
                        <a:rPr lang="cs-CZ" sz="1100" smtClean="0"/>
                        <a:t>Dostupný na WWW: &lt;http://cs.wikipedia.org/wiki/Soubor:Anatomy_of_the_Human_Ear_cs.svg&gt;.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202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SMYSLOVÁ SOUSTAVA</vt:lpstr>
      <vt:lpstr>UCHO – ČIDLO SLUCHU</vt:lpstr>
      <vt:lpstr>STAVBA UCHA</vt:lpstr>
      <vt:lpstr>Prezentace aplikace PowerPoint</vt:lpstr>
      <vt:lpstr>STATICKÝ ORGÁN</vt:lpstr>
      <vt:lpstr>DOPLŇ NÁZVY ČÁSTÍ UCHA</vt:lpstr>
      <vt:lpstr>KONTROLA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blahova</cp:lastModifiedBy>
  <cp:revision>5</cp:revision>
  <dcterms:created xsi:type="dcterms:W3CDTF">2012-05-14T21:13:36Z</dcterms:created>
  <dcterms:modified xsi:type="dcterms:W3CDTF">2012-05-23T10:54:40Z</dcterms:modified>
</cp:coreProperties>
</file>