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324C451-6DA1-49F2-AE8A-3775C76EF80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EB50749-BE6D-4E29-8044-C952BB0346E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tx2">
                <a:lumMod val="75000"/>
                <a:lumOff val="2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7275" y="1412776"/>
            <a:ext cx="3989450" cy="36724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tx2">
                <a:lumMod val="75000"/>
                <a:lumOff val="2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2485353"/>
              </p:ext>
            </p:extLst>
          </p:nvPr>
        </p:nvGraphicFramePr>
        <p:xfrm>
          <a:off x="395536" y="5229200"/>
          <a:ext cx="8496944" cy="1402080"/>
        </p:xfrm>
        <a:graphic>
          <a:graphicData uri="http://schemas.openxmlformats.org/drawingml/2006/table">
            <a:tbl>
              <a:tblPr/>
              <a:tblGrid>
                <a:gridCol w="2572469"/>
                <a:gridCol w="5924475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VY_32_INOVACE_13_Word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– odstavec, blok textu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57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39552" y="1884532"/>
            <a:ext cx="8121967" cy="212365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66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odstavec, blok textu</a:t>
            </a:r>
            <a:endParaRPr lang="cs-CZ" sz="6600" b="1" cap="none" spc="50" dirty="0" smtClean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9132" y="5253880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2111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6768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se zářezem 12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854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001037" y="1347022"/>
            <a:ext cx="321549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Odstavec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62685"/>
            <a:ext cx="8352928" cy="4090651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572807"/>
            <a:ext cx="3035468" cy="3711489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827584" y="2572806"/>
            <a:ext cx="4032448" cy="784185"/>
          </a:xfrm>
          <a:prstGeom prst="wedgeRoundRectCallout">
            <a:avLst>
              <a:gd name="adj1" fmla="val 85745"/>
              <a:gd name="adj2" fmla="val 39705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zarovnání (vlevo, na střed, vpravo, do bloku)</a:t>
            </a:r>
            <a:endParaRPr lang="cs-CZ" sz="25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827584" y="3616097"/>
            <a:ext cx="4032448" cy="784185"/>
          </a:xfrm>
          <a:prstGeom prst="wedgeRoundRectCallout">
            <a:avLst>
              <a:gd name="adj1" fmla="val 105020"/>
              <a:gd name="adj2" fmla="val 351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odsazení / předsazení řádku</a:t>
            </a:r>
            <a:endParaRPr lang="cs-CZ" sz="25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820818" y="4653136"/>
            <a:ext cx="4032448" cy="784185"/>
          </a:xfrm>
          <a:prstGeom prst="wedgeRoundRectCallout">
            <a:avLst>
              <a:gd name="adj1" fmla="val 93398"/>
              <a:gd name="adj2" fmla="val -43376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mezery mezi odstavci a řádkování </a:t>
            </a:r>
            <a:endParaRPr lang="cs-CZ" sz="25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820818" y="5691081"/>
            <a:ext cx="4032448" cy="593185"/>
          </a:xfrm>
          <a:prstGeom prst="wedgeRoundRectCallout">
            <a:avLst>
              <a:gd name="adj1" fmla="val 85178"/>
              <a:gd name="adj2" fmla="val -75958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náhled 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057094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876901" y="1347022"/>
            <a:ext cx="346376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Blok textu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492896"/>
            <a:ext cx="8352928" cy="3960440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/>
              <a:t>Pokud chceme upravit nebo přemístit větší část textu (blok) musíme si ho nejprve označit: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zmáčkneme levé tlačítko myši na začátku textu, držíme zmáčknuté a přejedeme na konec daného textu, kde tlačítko pustíme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na klávesnicí postupujeme tak, že použijeme funkční klávesu SHIFT a za pomoci šipek označíme požadovaný text </a:t>
            </a:r>
          </a:p>
          <a:p>
            <a:r>
              <a:rPr lang="cs-CZ" sz="2500" dirty="0" smtClean="0"/>
              <a:t>Následně se každá úprava projeví v celé označené části.</a:t>
            </a:r>
          </a:p>
        </p:txBody>
      </p:sp>
    </p:spTree>
    <p:extLst>
      <p:ext uri="{BB962C8B-B14F-4D97-AF65-F5344CB8AC3E}">
        <p14:creationId xmlns:p14="http://schemas.microsoft.com/office/powerpoint/2010/main" val="532957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30901" y="1347022"/>
            <a:ext cx="895578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Odsazení prvního řádku provedeme: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116463"/>
            <a:ext cx="8352928" cy="4336873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002" y="2348881"/>
            <a:ext cx="3226074" cy="3944544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4572000" y="2348881"/>
            <a:ext cx="1080120" cy="864095"/>
          </a:xfrm>
          <a:prstGeom prst="wedgeRoundRectCallout">
            <a:avLst>
              <a:gd name="adj1" fmla="val -283191"/>
              <a:gd name="adj2" fmla="val 42687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</a:t>
            </a:r>
            <a:endParaRPr lang="cs-CZ" sz="60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4572000" y="3429000"/>
            <a:ext cx="1080120" cy="781015"/>
          </a:xfrm>
          <a:prstGeom prst="wedgeRoundRectCallout">
            <a:avLst>
              <a:gd name="adj1" fmla="val -217701"/>
              <a:gd name="adj2" fmla="val 7980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4572000" y="4455368"/>
            <a:ext cx="1071838" cy="792088"/>
          </a:xfrm>
          <a:prstGeom prst="wedgeRoundRectCallout">
            <a:avLst>
              <a:gd name="adj1" fmla="val -203153"/>
              <a:gd name="adj2" fmla="val -19935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10" name="Zaoblený obdélníkový popisek 9"/>
          <p:cNvSpPr/>
          <p:nvPr/>
        </p:nvSpPr>
        <p:spPr>
          <a:xfrm>
            <a:off x="4563737" y="5501337"/>
            <a:ext cx="1071838" cy="792088"/>
          </a:xfrm>
          <a:prstGeom prst="wedgeRoundRectCallout">
            <a:avLst>
              <a:gd name="adj1" fmla="val -253052"/>
              <a:gd name="adj2" fmla="val -41716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76939" y="5891907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– klikni na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59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741926" y="1321486"/>
            <a:ext cx="373371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37150"/>
            <a:ext cx="8352928" cy="4198138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Zarovnání odstavce</a:t>
            </a:r>
          </a:p>
          <a:p>
            <a:r>
              <a:rPr lang="cs-CZ" sz="2500" dirty="0" smtClean="0"/>
              <a:t>Nalevo</a:t>
            </a:r>
          </a:p>
          <a:p>
            <a:r>
              <a:rPr lang="cs-CZ" sz="2500" dirty="0" smtClean="0"/>
              <a:t>Žili</a:t>
            </a:r>
            <a:r>
              <a:rPr lang="cs-CZ" sz="2500" dirty="0"/>
              <a:t>, byli jednou dva bratři, oba řezníci, ten jeden byl bohatý, ten druhý chudý, ten bohatý byl zlý, ten chudý dobrý. </a:t>
            </a:r>
            <a:endParaRPr lang="cs-CZ" sz="2500" dirty="0" smtClean="0"/>
          </a:p>
          <a:p>
            <a:pPr algn="ctr"/>
            <a:r>
              <a:rPr lang="cs-CZ" sz="2500" dirty="0" smtClean="0"/>
              <a:t>Na střed</a:t>
            </a:r>
          </a:p>
          <a:p>
            <a:pPr algn="ctr"/>
            <a:r>
              <a:rPr lang="cs-CZ" sz="2500" dirty="0" smtClean="0"/>
              <a:t>Protože </a:t>
            </a:r>
            <a:r>
              <a:rPr lang="cs-CZ" sz="2500" dirty="0"/>
              <a:t>ale ten chudý byl příliš chudý na to, aby mohl sám zabíjet, pomáhal svému bratru a dostával za to pokaždé jen drobnou mzdu. </a:t>
            </a: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2502736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642540" y="1321486"/>
            <a:ext cx="393248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37150"/>
            <a:ext cx="8352928" cy="4198138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Zarovnání odstavce</a:t>
            </a:r>
          </a:p>
          <a:p>
            <a:pPr algn="r"/>
            <a:r>
              <a:rPr lang="cs-CZ" sz="2500" dirty="0" smtClean="0"/>
              <a:t>Napravo</a:t>
            </a:r>
          </a:p>
          <a:p>
            <a:pPr algn="r"/>
            <a:r>
              <a:rPr lang="cs-CZ" sz="2500" dirty="0"/>
              <a:t>Jednou chtěl boháč opět zabíjet a byla to velká zabíjačka, při které se jeho chudý bratr velmi nadřel, ale on mu za tu práci dal jen jednu malou klobásu. </a:t>
            </a:r>
          </a:p>
          <a:p>
            <a:r>
              <a:rPr lang="cs-CZ" sz="2500" dirty="0" smtClean="0"/>
              <a:t>Do bloku</a:t>
            </a:r>
          </a:p>
          <a:p>
            <a:pPr algn="just"/>
            <a:r>
              <a:rPr lang="cs-CZ" sz="2500" dirty="0"/>
              <a:t>„Dej mi ještě jednu, bratře, vždyť jsem si je zasloužil.“ řekl chuďas. „Tak si ji vezmi,“ řekl boháč zlostně a hodil mu další mrňavou klobásu: „a táhni s ní třeba do pekla!“ </a:t>
            </a:r>
            <a:endParaRPr lang="cs-CZ" sz="2500" u="sng" dirty="0" smtClean="0"/>
          </a:p>
        </p:txBody>
      </p:sp>
    </p:spTree>
    <p:extLst>
      <p:ext uri="{BB962C8B-B14F-4D97-AF65-F5344CB8AC3E}">
        <p14:creationId xmlns:p14="http://schemas.microsoft.com/office/powerpoint/2010/main" val="143899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543155" y="1321486"/>
            <a:ext cx="413125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37150"/>
            <a:ext cx="8352928" cy="4198138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Odsazení prvního řádku</a:t>
            </a:r>
          </a:p>
          <a:p>
            <a:r>
              <a:rPr lang="cs-CZ" sz="2500" dirty="0" smtClean="0"/>
              <a:t>(odsazen o 1 cm)</a:t>
            </a:r>
          </a:p>
          <a:p>
            <a:pPr indent="360000"/>
            <a:r>
              <a:rPr lang="cs-CZ" sz="2500" dirty="0"/>
              <a:t>Chudák pokojně kráčel domů a druhého rána jednu klobásu opekl, voňavou dobrotu pověsil na </a:t>
            </a:r>
            <a:r>
              <a:rPr lang="cs-CZ" sz="2500" dirty="0" smtClean="0"/>
              <a:t>hůl, </a:t>
            </a:r>
            <a:r>
              <a:rPr lang="cs-CZ" sz="2500" dirty="0"/>
              <a:t>dal si to na rameno a kráčel rovnou cestou do pekla. </a:t>
            </a:r>
            <a:endParaRPr lang="cs-CZ" sz="2500" u="sng" dirty="0"/>
          </a:p>
          <a:p>
            <a:r>
              <a:rPr lang="cs-CZ" sz="2500" u="sng" dirty="0" smtClean="0"/>
              <a:t>Řádkování</a:t>
            </a:r>
            <a:r>
              <a:rPr lang="cs-CZ" sz="2500" dirty="0" smtClean="0"/>
              <a:t> </a:t>
            </a:r>
          </a:p>
          <a:p>
            <a:r>
              <a:rPr lang="cs-CZ" sz="2500" dirty="0" smtClean="0"/>
              <a:t>(1,5 řádku)</a:t>
            </a:r>
          </a:p>
          <a:p>
            <a:pPr>
              <a:lnSpc>
                <a:spcPct val="150000"/>
              </a:lnSpc>
            </a:pPr>
            <a:r>
              <a:rPr lang="cs-CZ" sz="2500" dirty="0"/>
              <a:t>Čertové zrovna vyjeli za prací do lesa a doma zůstala jen pekelná babička.</a:t>
            </a: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17075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60513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011024" y="1360513"/>
            <a:ext cx="519552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76176"/>
            <a:ext cx="8352928" cy="4077160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soubor podle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ulož jako odstavec.docx</a:t>
            </a:r>
          </a:p>
        </p:txBody>
      </p:sp>
    </p:spTree>
    <p:extLst>
      <p:ext uri="{BB962C8B-B14F-4D97-AF65-F5344CB8AC3E}">
        <p14:creationId xmlns:p14="http://schemas.microsoft.com/office/powerpoint/2010/main" val="4094270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480650" y="1465101"/>
            <a:ext cx="225626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/>
              <a:t>http://www.pohadky.org/index.php?co=pohadka&amp;pohadka=484</a:t>
            </a: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2033165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4976</TotalTime>
  <Words>384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</cp:revision>
  <dcterms:created xsi:type="dcterms:W3CDTF">2011-07-26T08:58:20Z</dcterms:created>
  <dcterms:modified xsi:type="dcterms:W3CDTF">2011-08-26T20:01:00Z</dcterms:modified>
</cp:coreProperties>
</file>