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63" r:id="rId6"/>
    <p:sldId id="259" r:id="rId7"/>
    <p:sldId id="260" r:id="rId8"/>
    <p:sldId id="264" r:id="rId9"/>
    <p:sldId id="265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766C9410-02ED-44F1-B15F-AE36ECC47F7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55D14740-CE75-4401-B902-21EAB6CCE9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C9410-02ED-44F1-B15F-AE36ECC47F7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4740-CE75-4401-B902-21EAB6CCE9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C9410-02ED-44F1-B15F-AE36ECC47F7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4740-CE75-4401-B902-21EAB6CCE9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C9410-02ED-44F1-B15F-AE36ECC47F7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4740-CE75-4401-B902-21EAB6CCE9F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C9410-02ED-44F1-B15F-AE36ECC47F7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4740-CE75-4401-B902-21EAB6CCE9F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C9410-02ED-44F1-B15F-AE36ECC47F7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4740-CE75-4401-B902-21EAB6CCE9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C9410-02ED-44F1-B15F-AE36ECC47F7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4740-CE75-4401-B902-21EAB6CCE9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766C9410-02ED-44F1-B15F-AE36ECC47F7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55D14740-CE75-4401-B902-21EAB6CCE9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766C9410-02ED-44F1-B15F-AE36ECC47F7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55D14740-CE75-4401-B902-21EAB6CCE9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C9410-02ED-44F1-B15F-AE36ECC47F7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4740-CE75-4401-B902-21EAB6CCE9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C9410-02ED-44F1-B15F-AE36ECC47F7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4740-CE75-4401-B902-21EAB6CCE9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766C9410-02ED-44F1-B15F-AE36ECC47F7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55D14740-CE75-4401-B902-21EAB6CCE9F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188640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2">
                <a:lumMod val="75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7275" y="1412776"/>
            <a:ext cx="3989450" cy="367240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2">
                <a:lumMod val="75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3307175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Zpracování a využití informací pro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VY_32_INOVACE_14_Word - tabulka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6357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39552" y="1884532"/>
            <a:ext cx="8121967" cy="212365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cap="none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MS Word </a:t>
            </a:r>
          </a:p>
          <a:p>
            <a:pPr algn="ctr"/>
            <a:r>
              <a:rPr lang="cs-CZ" sz="6600" b="1" cap="none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– </a:t>
            </a:r>
            <a:r>
              <a:rPr lang="cs-CZ" sz="6600" b="1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tabulka</a:t>
            </a:r>
            <a:endParaRPr lang="cs-CZ" sz="6600" b="1" cap="none" spc="50" dirty="0" smtClean="0">
              <a:ln w="11430"/>
              <a:solidFill>
                <a:srgbClr val="FFC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4657067"/>
            <a:ext cx="180020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Autor:</a:t>
            </a:r>
            <a:endParaRPr lang="cs-CZ" sz="3200" b="1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9132" y="5253880"/>
            <a:ext cx="614238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Mgr. Hana Hartmannová</a:t>
            </a:r>
            <a:endParaRPr lang="cs-CZ" sz="4400" b="1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24537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06768" y="1465101"/>
            <a:ext cx="820404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Otevření p</a:t>
            </a:r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rogramu Word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683568" y="2790798"/>
            <a:ext cx="4572000" cy="240065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Klikáme myší postupně na:</a:t>
            </a:r>
          </a:p>
          <a:p>
            <a:endParaRPr lang="cs-CZ" sz="25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Start</a:t>
            </a: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Hlavním panelu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Všechny programy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Microsoft Office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Microsoft Word 2010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5130" y="2815654"/>
            <a:ext cx="1820876" cy="349338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8097" y="2815654"/>
            <a:ext cx="1801872" cy="35021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2815655"/>
            <a:ext cx="1810638" cy="3493385"/>
          </a:xfrm>
          <a:prstGeom prst="rect">
            <a:avLst/>
          </a:prstGeom>
        </p:spPr>
      </p:pic>
      <p:sp>
        <p:nvSpPr>
          <p:cNvPr id="10" name="Šipka doprava se zářezem 9"/>
          <p:cNvSpPr/>
          <p:nvPr/>
        </p:nvSpPr>
        <p:spPr>
          <a:xfrm>
            <a:off x="2730624" y="5657966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se zářezem 10"/>
          <p:cNvSpPr/>
          <p:nvPr/>
        </p:nvSpPr>
        <p:spPr>
          <a:xfrm>
            <a:off x="4139952" y="4022134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se zářezem 11"/>
          <p:cNvSpPr/>
          <p:nvPr/>
        </p:nvSpPr>
        <p:spPr>
          <a:xfrm>
            <a:off x="5683261" y="5301208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097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231164" y="1380138"/>
            <a:ext cx="275524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Tabulka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395801"/>
            <a:ext cx="8352928" cy="4057535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119520"/>
          </a:xfrm>
          <a:prstGeom prst="rect">
            <a:avLst/>
          </a:prstGeom>
        </p:spPr>
      </p:pic>
      <p:sp>
        <p:nvSpPr>
          <p:cNvPr id="14" name="Šipka doprava se zářezem 13"/>
          <p:cNvSpPr/>
          <p:nvPr/>
        </p:nvSpPr>
        <p:spPr>
          <a:xfrm rot="10800000">
            <a:off x="1375645" y="135381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se zářezem 14"/>
          <p:cNvSpPr/>
          <p:nvPr/>
        </p:nvSpPr>
        <p:spPr>
          <a:xfrm rot="10800000">
            <a:off x="1308915" y="687472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709828"/>
            <a:ext cx="1914792" cy="342947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6406" y="2700419"/>
            <a:ext cx="2514951" cy="2724530"/>
          </a:xfrm>
          <a:prstGeom prst="rect">
            <a:avLst/>
          </a:prstGeom>
        </p:spPr>
      </p:pic>
      <p:sp>
        <p:nvSpPr>
          <p:cNvPr id="18" name="Zaoblený obdélníkový popisek 17"/>
          <p:cNvSpPr/>
          <p:nvPr/>
        </p:nvSpPr>
        <p:spPr>
          <a:xfrm>
            <a:off x="3231164" y="2928978"/>
            <a:ext cx="2420956" cy="1079212"/>
          </a:xfrm>
          <a:prstGeom prst="wedgeRoundRectCallout">
            <a:avLst>
              <a:gd name="adj1" fmla="val -114902"/>
              <a:gd name="adj2" fmla="val 91316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rychlá volba počtu sloupců a řádků</a:t>
            </a:r>
            <a:endParaRPr lang="cs-CZ" sz="2500" dirty="0"/>
          </a:p>
        </p:txBody>
      </p:sp>
      <p:sp>
        <p:nvSpPr>
          <p:cNvPr id="19" name="Šipka doprava se zářezem 18"/>
          <p:cNvSpPr/>
          <p:nvPr/>
        </p:nvSpPr>
        <p:spPr>
          <a:xfrm rot="21004995">
            <a:off x="1873878" y="4583130"/>
            <a:ext cx="4278512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ový popisek 19"/>
          <p:cNvSpPr/>
          <p:nvPr/>
        </p:nvSpPr>
        <p:spPr>
          <a:xfrm>
            <a:off x="3168246" y="5542968"/>
            <a:ext cx="4075635" cy="596339"/>
          </a:xfrm>
          <a:prstGeom prst="wedgeRoundRectCallout">
            <a:avLst>
              <a:gd name="adj1" fmla="val -91664"/>
              <a:gd name="adj2" fmla="val 16210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předvolené návrhy tabulek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734254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8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790373" y="5636355"/>
            <a:ext cx="5563254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Nástroje tabulky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60108" y="1578820"/>
            <a:ext cx="8352928" cy="4057535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endParaRPr lang="cs-CZ" sz="25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500" dirty="0"/>
          </a:p>
          <a:p>
            <a:endParaRPr lang="cs-CZ" sz="2500" dirty="0"/>
          </a:p>
          <a:p>
            <a:endParaRPr lang="cs-CZ" sz="2500" dirty="0" smtClean="0"/>
          </a:p>
          <a:p>
            <a:endParaRPr lang="cs-CZ" sz="2500" dirty="0"/>
          </a:p>
          <a:p>
            <a:endParaRPr lang="cs-CZ" sz="25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u tabulky můžeme měnit velikost sloupců i řádků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můžeme sloupce i řádky přidávat, mazat a slučovat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každé buňce tabulky můžeme zvolit jiný formát (písmo, zarovnání, barvu atd.)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1195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2" y="59545"/>
            <a:ext cx="9135737" cy="1000429"/>
          </a:xfrm>
          <a:prstGeom prst="rect">
            <a:avLst/>
          </a:prstGeom>
        </p:spPr>
      </p:pic>
      <p:sp>
        <p:nvSpPr>
          <p:cNvPr id="21" name="Šipka doprava se zářezem 20"/>
          <p:cNvSpPr/>
          <p:nvPr/>
        </p:nvSpPr>
        <p:spPr>
          <a:xfrm rot="10800000">
            <a:off x="6084167" y="59545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ový popisek 6"/>
          <p:cNvSpPr/>
          <p:nvPr/>
        </p:nvSpPr>
        <p:spPr>
          <a:xfrm>
            <a:off x="827584" y="2060848"/>
            <a:ext cx="2592288" cy="648072"/>
          </a:xfrm>
          <a:prstGeom prst="wedgeRoundRectCallout">
            <a:avLst>
              <a:gd name="adj1" fmla="val 66354"/>
              <a:gd name="adj2" fmla="val -256961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styly tabulky</a:t>
            </a:r>
            <a:endParaRPr lang="cs-CZ" sz="2500" dirty="0"/>
          </a:p>
        </p:txBody>
      </p:sp>
      <p:sp>
        <p:nvSpPr>
          <p:cNvPr id="22" name="Zaoblený obdélníkový popisek 21"/>
          <p:cNvSpPr/>
          <p:nvPr/>
        </p:nvSpPr>
        <p:spPr>
          <a:xfrm>
            <a:off x="3635896" y="2060848"/>
            <a:ext cx="2160240" cy="648072"/>
          </a:xfrm>
          <a:prstGeom prst="wedgeRoundRectCallout">
            <a:avLst>
              <a:gd name="adj1" fmla="val 82726"/>
              <a:gd name="adj2" fmla="val -264948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ohraničení</a:t>
            </a:r>
            <a:endParaRPr lang="cs-CZ" sz="2500" dirty="0"/>
          </a:p>
        </p:txBody>
      </p:sp>
      <p:sp>
        <p:nvSpPr>
          <p:cNvPr id="23" name="Zaoblený obdélníkový popisek 22"/>
          <p:cNvSpPr/>
          <p:nvPr/>
        </p:nvSpPr>
        <p:spPr>
          <a:xfrm>
            <a:off x="5940152" y="2060848"/>
            <a:ext cx="2592288" cy="648072"/>
          </a:xfrm>
          <a:prstGeom prst="wedgeRoundRectCallout">
            <a:avLst>
              <a:gd name="adj1" fmla="val -22163"/>
              <a:gd name="adj2" fmla="val -288907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stínování</a:t>
            </a:r>
            <a:endParaRPr lang="cs-CZ" sz="25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3" y="2897546"/>
            <a:ext cx="9135736" cy="1021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475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7" grpId="0" animBg="1"/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858408" y="1465101"/>
            <a:ext cx="7500771" cy="21236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Můžeme do tabulky </a:t>
            </a:r>
          </a:p>
          <a:p>
            <a:pPr algn="ctr"/>
            <a:r>
              <a:rPr lang="cs-CZ" sz="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vkládat další řádky?</a:t>
            </a:r>
            <a:endParaRPr lang="cs-CZ" sz="115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3645024"/>
            <a:ext cx="8352928" cy="2808312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1259632" y="4482970"/>
            <a:ext cx="2736304" cy="1152128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ANO</a:t>
            </a:r>
            <a:endParaRPr lang="cs-CZ" sz="6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148064" y="4509120"/>
            <a:ext cx="2736304" cy="1152128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NE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542255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037939" y="1380138"/>
            <a:ext cx="714170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I. (zeměpis)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395801"/>
            <a:ext cx="8352928" cy="4057535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784" y="2660372"/>
            <a:ext cx="7964451" cy="352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895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490322" y="1380138"/>
            <a:ext cx="823693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II. (jednotky SI)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395801"/>
            <a:ext cx="8352928" cy="4057535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235" y="2611824"/>
            <a:ext cx="7981107" cy="362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892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806112" y="1380138"/>
            <a:ext cx="760535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III. (dotazník)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395801"/>
            <a:ext cx="8352928" cy="4057535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639" y="2466907"/>
            <a:ext cx="7438296" cy="3915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997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011023" y="1465101"/>
            <a:ext cx="519552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Praktické úkoly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vytvoř tabulky podle předloh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soubory ulož jako zemepis.docx, jednotky.docx a dotaznik.docx</a:t>
            </a:r>
          </a:p>
        </p:txBody>
      </p:sp>
    </p:spTree>
    <p:extLst>
      <p:ext uri="{BB962C8B-B14F-4D97-AF65-F5344CB8AC3E}">
        <p14:creationId xmlns:p14="http://schemas.microsoft.com/office/powerpoint/2010/main" val="991710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480652" y="1465101"/>
            <a:ext cx="225626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vlastní zdroje</a:t>
            </a:r>
          </a:p>
        </p:txBody>
      </p:sp>
    </p:spTree>
    <p:extLst>
      <p:ext uri="{BB962C8B-B14F-4D97-AF65-F5344CB8AC3E}">
        <p14:creationId xmlns:p14="http://schemas.microsoft.com/office/powerpoint/2010/main" val="2960353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160</TotalTime>
  <Words>148</Words>
  <Application>Microsoft Office PowerPoint</Application>
  <PresentationFormat>Předvádění na obrazovce (4:3)</PresentationFormat>
  <Paragraphs>47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Špendlík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14</cp:revision>
  <dcterms:created xsi:type="dcterms:W3CDTF">2011-07-29T19:55:16Z</dcterms:created>
  <dcterms:modified xsi:type="dcterms:W3CDTF">2011-08-26T20:01:29Z</dcterms:modified>
</cp:coreProperties>
</file>