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F4E8F68-DA74-42C2-A8B3-AE14A2A903AA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38EA124-9F40-465D-AD8D-F76111AD41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48002" y="1412776"/>
            <a:ext cx="3520103" cy="32403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2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99243"/>
              </p:ext>
            </p:extLst>
          </p:nvPr>
        </p:nvGraphicFramePr>
        <p:xfrm>
          <a:off x="783618" y="486916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VY_32_INOVACE_15_Word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barva stránky, vodoznak,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ohraničení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6357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47803" y="1700808"/>
            <a:ext cx="8121967" cy="2769989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MS Word </a:t>
            </a:r>
          </a:p>
          <a:p>
            <a:pPr algn="ctr"/>
            <a:r>
              <a:rPr lang="cs-CZ" sz="5400" b="1" cap="none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</a:t>
            </a:r>
            <a:r>
              <a:rPr lang="cs-CZ" sz="5400" b="1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barva a ohraničení stránky, vodoznak</a:t>
            </a:r>
            <a:endParaRPr lang="cs-CZ" sz="5400" b="1" cap="none" spc="50" dirty="0" smtClean="0">
              <a:ln w="11430"/>
              <a:solidFill>
                <a:srgbClr val="FFC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4657067"/>
            <a:ext cx="180020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Autor:</a:t>
            </a:r>
            <a:endParaRPr lang="cs-CZ" sz="32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9132" y="5253880"/>
            <a:ext cx="6142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Hana Hartmannová</a:t>
            </a:r>
            <a:endParaRPr lang="cs-CZ" sz="4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9462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506768" y="1465101"/>
            <a:ext cx="820404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Otevření p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rogramu Word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2790798"/>
            <a:ext cx="4572000" cy="240065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Klikáme myší postupně na:</a:t>
            </a:r>
          </a:p>
          <a:p>
            <a:endParaRPr lang="cs-CZ" sz="25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Start</a:t>
            </a: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Office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Microsoft Word 2010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30" y="2815654"/>
            <a:ext cx="1820876" cy="34933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097" y="2815654"/>
            <a:ext cx="1801872" cy="3502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815655"/>
            <a:ext cx="1810638" cy="3493385"/>
          </a:xfrm>
          <a:prstGeom prst="rect">
            <a:avLst/>
          </a:prstGeom>
        </p:spPr>
      </p:pic>
      <p:sp>
        <p:nvSpPr>
          <p:cNvPr id="10" name="Šipka doprava se zářezem 9"/>
          <p:cNvSpPr/>
          <p:nvPr/>
        </p:nvSpPr>
        <p:spPr>
          <a:xfrm>
            <a:off x="2730624" y="5657966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4139952" y="4022134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5683261" y="5301208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459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45852" y="1700808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192706" y="5546505"/>
            <a:ext cx="472879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Barva stránky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96" y="0"/>
            <a:ext cx="9144000" cy="104906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24371"/>
            <a:ext cx="3124079" cy="35692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61304"/>
            <a:ext cx="2880320" cy="3507876"/>
          </a:xfrm>
          <a:prstGeom prst="rect">
            <a:avLst/>
          </a:prstGeom>
        </p:spPr>
      </p:pic>
      <p:sp>
        <p:nvSpPr>
          <p:cNvPr id="16" name="Šipka doprava se zářezem 15"/>
          <p:cNvSpPr/>
          <p:nvPr/>
        </p:nvSpPr>
        <p:spPr>
          <a:xfrm rot="8104737">
            <a:off x="2409442" y="1116592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se zářezem 16"/>
          <p:cNvSpPr/>
          <p:nvPr/>
        </p:nvSpPr>
        <p:spPr>
          <a:xfrm>
            <a:off x="2915816" y="4937132"/>
            <a:ext cx="264528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481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395536" y="1628800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420253" y="5482750"/>
            <a:ext cx="637706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Ohraničení stránky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46542"/>
            <a:ext cx="4119312" cy="31357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96" y="0"/>
            <a:ext cx="9144000" cy="1049068"/>
          </a:xfrm>
          <a:prstGeom prst="rect">
            <a:avLst/>
          </a:prstGeom>
        </p:spPr>
      </p:pic>
      <p:sp>
        <p:nvSpPr>
          <p:cNvPr id="8" name="Šipka doprava se zářezem 7"/>
          <p:cNvSpPr/>
          <p:nvPr/>
        </p:nvSpPr>
        <p:spPr>
          <a:xfrm rot="8104737">
            <a:off x="2819875" y="1284755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932040" y="1844824"/>
            <a:ext cx="3672408" cy="338437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500" u="sng" dirty="0" smtClean="0"/>
              <a:t>Můžeme nastavit: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barvu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šířku čáry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efekt (obrázky)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stínování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rozsah použití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vložit jen vodorovnou čáru (styl)</a:t>
            </a:r>
            <a:endParaRPr lang="cs-CZ" sz="2500" dirty="0"/>
          </a:p>
        </p:txBody>
      </p:sp>
      <p:sp>
        <p:nvSpPr>
          <p:cNvPr id="10" name="Obdélník 9"/>
          <p:cNvSpPr/>
          <p:nvPr/>
        </p:nvSpPr>
        <p:spPr>
          <a:xfrm>
            <a:off x="1691680" y="3537012"/>
            <a:ext cx="1152128" cy="39604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91680" y="3933056"/>
            <a:ext cx="1152128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4293096"/>
            <a:ext cx="1152128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43808" y="4113076"/>
            <a:ext cx="1764978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5576" y="4725144"/>
            <a:ext cx="936104" cy="2880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51720" y="2204864"/>
            <a:ext cx="576064" cy="288032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928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1628800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855726" y="5653696"/>
            <a:ext cx="337406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Vodoznak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22299"/>
            <a:ext cx="4220164" cy="32294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96" y="0"/>
            <a:ext cx="9144000" cy="1049068"/>
          </a:xfrm>
          <a:prstGeom prst="rect">
            <a:avLst/>
          </a:prstGeom>
        </p:spPr>
      </p:pic>
      <p:sp>
        <p:nvSpPr>
          <p:cNvPr id="8" name="Šipka doprava se zářezem 7"/>
          <p:cNvSpPr/>
          <p:nvPr/>
        </p:nvSpPr>
        <p:spPr>
          <a:xfrm rot="8104737">
            <a:off x="1957207" y="1239763"/>
            <a:ext cx="1855519" cy="432048"/>
          </a:xfrm>
          <a:prstGeom prst="notchedRightArrow">
            <a:avLst>
              <a:gd name="adj1" fmla="val 50000"/>
              <a:gd name="adj2" fmla="val 157196"/>
            </a:avLst>
          </a:prstGeom>
          <a:solidFill>
            <a:schemeClr val="accent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5364088" y="1922299"/>
            <a:ext cx="3168352" cy="1434693"/>
          </a:xfrm>
          <a:prstGeom prst="wedgeRoundRectCallout">
            <a:avLst>
              <a:gd name="adj1" fmla="val -130434"/>
              <a:gd name="adj2" fmla="val 15458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Můžeme použít jakýkoliv obrázek.</a:t>
            </a:r>
            <a:endParaRPr lang="cs-CZ" sz="2500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5364088" y="3558425"/>
            <a:ext cx="3168352" cy="1593300"/>
          </a:xfrm>
          <a:prstGeom prst="wedgeRoundRectCallout">
            <a:avLst>
              <a:gd name="adj1" fmla="val -133183"/>
              <a:gd name="adj2" fmla="val -24756"/>
              <a:gd name="adj3" fmla="val 16667"/>
            </a:avLst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Můžeme vytvořit nějaký text – zvolit písmo, jeho velikost nebo barvu.</a:t>
            </a:r>
            <a:endParaRPr lang="cs-CZ" sz="25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32323" y="5328080"/>
            <a:ext cx="8352928" cy="501971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VODOZNAK = </a:t>
            </a:r>
            <a:r>
              <a:rPr lang="pl-PL" sz="2000" dirty="0" smtClean="0"/>
              <a:t>text nebo obrázek, které se zobrazují za textem dokumentu.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37742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406694" y="1465101"/>
            <a:ext cx="640418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to vodoznak?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71600" y="3068960"/>
            <a:ext cx="7344816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dirty="0" smtClean="0"/>
              <a:t>1) obrázek na oblečení vytvořený vodou</a:t>
            </a: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971600" y="3968765"/>
            <a:ext cx="7344816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dirty="0" smtClean="0"/>
              <a:t>2) obrázek nebo text v pozadí dokumentu</a:t>
            </a:r>
            <a:endParaRPr lang="cs-CZ" sz="2500" dirty="0"/>
          </a:p>
        </p:txBody>
      </p:sp>
      <p:sp>
        <p:nvSpPr>
          <p:cNvPr id="8" name="Zaoblený obdélník 7"/>
          <p:cNvSpPr/>
          <p:nvPr/>
        </p:nvSpPr>
        <p:spPr>
          <a:xfrm>
            <a:off x="971600" y="4797152"/>
            <a:ext cx="7344816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dirty="0" smtClean="0"/>
              <a:t>3) zvláštní útvar na vodní hladině</a:t>
            </a:r>
            <a:endParaRPr lang="cs-CZ" sz="2500" dirty="0"/>
          </a:p>
        </p:txBody>
      </p:sp>
      <p:sp>
        <p:nvSpPr>
          <p:cNvPr id="9" name="Zaoblený obdélník 8"/>
          <p:cNvSpPr/>
          <p:nvPr/>
        </p:nvSpPr>
        <p:spPr>
          <a:xfrm>
            <a:off x="971600" y="5661248"/>
            <a:ext cx="7344816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dirty="0" smtClean="0"/>
              <a:t>4) znak vytvořený speciálním programem v počítači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145653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71135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98802" y="1465101"/>
            <a:ext cx="88199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– barva, ohraničení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70" y="2996952"/>
            <a:ext cx="7573433" cy="1295581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69" y="4592568"/>
            <a:ext cx="7573433" cy="1320140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874534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endParaRPr lang="cs-CZ" sz="25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381079" y="1465101"/>
            <a:ext cx="64554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Předloha – vodoznak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885068"/>
            <a:ext cx="2304256" cy="33201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885068"/>
            <a:ext cx="4029638" cy="283884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102543" y="5865288"/>
            <a:ext cx="36724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použij svůj obrázek – ryby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513924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vytvoř soubor podle předlohy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ulož jako ohraniceni.docx a vodoznak.docx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11024" y="1465101"/>
            <a:ext cx="51955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Praktické úkoly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6462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299" y="1347022"/>
            <a:ext cx="8784976" cy="5322337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432323" y="2636912"/>
            <a:ext cx="8352928" cy="3816424"/>
          </a:xfrm>
          <a:prstGeom prst="roundRect">
            <a:avLst>
              <a:gd name="adj" fmla="val 1697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/>
              <a:t>http://office.microsoft.com/cs-cz/word-help/doplneni-dokumentu-vodoznakem-nebo-pozadim-HA010097032.aspx</a:t>
            </a:r>
          </a:p>
        </p:txBody>
      </p:sp>
      <p:sp>
        <p:nvSpPr>
          <p:cNvPr id="5" name="Obdélník 4"/>
          <p:cNvSpPr/>
          <p:nvPr/>
        </p:nvSpPr>
        <p:spPr>
          <a:xfrm>
            <a:off x="3480653" y="1465101"/>
            <a:ext cx="225626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778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4193</TotalTime>
  <Words>186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2011-07-29T22:40:56Z</dcterms:created>
  <dcterms:modified xsi:type="dcterms:W3CDTF">2011-08-26T20:01:57Z</dcterms:modified>
</cp:coreProperties>
</file>