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57" r:id="rId4"/>
    <p:sldId id="258" r:id="rId5"/>
    <p:sldId id="266" r:id="rId6"/>
    <p:sldId id="259" r:id="rId7"/>
    <p:sldId id="260" r:id="rId8"/>
    <p:sldId id="261" r:id="rId9"/>
    <p:sldId id="262" r:id="rId10"/>
    <p:sldId id="263" r:id="rId11"/>
    <p:sldId id="268" r:id="rId12"/>
    <p:sldId id="267" r:id="rId13"/>
    <p:sldId id="264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EE4CD44C-DE36-41DD-BAC2-E2CAA6E73473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01DBC39D-3781-4036-A2BB-247989498D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CD44C-DE36-41DD-BAC2-E2CAA6E73473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BC39D-3781-4036-A2BB-247989498D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CD44C-DE36-41DD-BAC2-E2CAA6E73473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BC39D-3781-4036-A2BB-247989498D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CD44C-DE36-41DD-BAC2-E2CAA6E73473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BC39D-3781-4036-A2BB-247989498D0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CD44C-DE36-41DD-BAC2-E2CAA6E73473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BC39D-3781-4036-A2BB-247989498D0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CD44C-DE36-41DD-BAC2-E2CAA6E73473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BC39D-3781-4036-A2BB-247989498D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CD44C-DE36-41DD-BAC2-E2CAA6E73473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BC39D-3781-4036-A2BB-247989498D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EE4CD44C-DE36-41DD-BAC2-E2CAA6E73473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01DBC39D-3781-4036-A2BB-247989498D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EE4CD44C-DE36-41DD-BAC2-E2CAA6E73473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01DBC39D-3781-4036-A2BB-247989498D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CD44C-DE36-41DD-BAC2-E2CAA6E73473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BC39D-3781-4036-A2BB-247989498D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CD44C-DE36-41DD-BAC2-E2CAA6E73473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BC39D-3781-4036-A2BB-247989498D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EE4CD44C-DE36-41DD-BAC2-E2CAA6E73473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01DBC39D-3781-4036-A2BB-247989498D0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6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9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8.png"/><Relationship Id="rId7" Type="http://schemas.openxmlformats.org/officeDocument/2006/relationships/image" Target="../media/image2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1650" y="188640"/>
            <a:ext cx="5600700" cy="104775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accent2">
                <a:lumMod val="75000"/>
              </a:schemeClr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77275" y="1412776"/>
            <a:ext cx="3989450" cy="367240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accent2">
                <a:lumMod val="75000"/>
              </a:schemeClr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26472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Zpracování a využití informací pro 6.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VY_32_INOVACE_17_Word –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vkládání objektů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Hartmannová Hana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63576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547803" y="1700808"/>
            <a:ext cx="8121967" cy="212365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cap="none" spc="50" dirty="0" smtClean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MS Word </a:t>
            </a:r>
          </a:p>
          <a:p>
            <a:pPr algn="ctr"/>
            <a:r>
              <a:rPr lang="cs-CZ" sz="6600" b="1" cap="none" spc="50" dirty="0" smtClean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– </a:t>
            </a:r>
            <a:r>
              <a:rPr lang="cs-CZ" sz="6600" b="1" spc="50" dirty="0" smtClean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vkládání objektů</a:t>
            </a:r>
            <a:endParaRPr lang="cs-CZ" sz="6600" b="1" cap="none" spc="50" dirty="0" smtClean="0">
              <a:ln w="11430"/>
              <a:solidFill>
                <a:srgbClr val="FFC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9552" y="4657067"/>
            <a:ext cx="1800200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Autor:</a:t>
            </a:r>
            <a:endParaRPr lang="cs-CZ" sz="3200" b="1" spc="50" dirty="0">
              <a:ln w="11430"/>
              <a:solidFill>
                <a:schemeClr val="accent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19132" y="5253880"/>
            <a:ext cx="614238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Mgr. Hana Hartmannová</a:t>
            </a:r>
            <a:endParaRPr lang="cs-CZ" sz="4400" b="1" spc="50" dirty="0">
              <a:ln w="11430"/>
              <a:solidFill>
                <a:schemeClr val="accent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5021043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506768" y="1465101"/>
            <a:ext cx="8204041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Otevření p</a:t>
            </a:r>
            <a:r>
              <a:rPr lang="cs-CZ" sz="6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rogramu Word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683568" y="2790798"/>
            <a:ext cx="4572000" cy="240065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Klikáme myší postupně na:</a:t>
            </a:r>
          </a:p>
          <a:p>
            <a:endParaRPr lang="cs-CZ" sz="25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Start</a:t>
            </a:r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na </a:t>
            </a: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Hlavním panelu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Všechny programy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Microsoft Office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Microsoft Word 2010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5130" y="2815654"/>
            <a:ext cx="1820876" cy="349338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8097" y="2815654"/>
            <a:ext cx="1801872" cy="35021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2815655"/>
            <a:ext cx="1810638" cy="3493385"/>
          </a:xfrm>
          <a:prstGeom prst="rect">
            <a:avLst/>
          </a:prstGeom>
        </p:spPr>
      </p:pic>
      <p:sp>
        <p:nvSpPr>
          <p:cNvPr id="10" name="Šipka doprava se zářezem 9"/>
          <p:cNvSpPr/>
          <p:nvPr/>
        </p:nvSpPr>
        <p:spPr>
          <a:xfrm>
            <a:off x="2730624" y="5657966"/>
            <a:ext cx="1855519" cy="432048"/>
          </a:xfrm>
          <a:prstGeom prst="notchedRightArrow">
            <a:avLst>
              <a:gd name="adj1" fmla="val 50000"/>
              <a:gd name="adj2" fmla="val 231954"/>
            </a:avLst>
          </a:prstGeom>
          <a:solidFill>
            <a:srgbClr val="FFC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se zářezem 10"/>
          <p:cNvSpPr/>
          <p:nvPr/>
        </p:nvSpPr>
        <p:spPr>
          <a:xfrm>
            <a:off x="4139952" y="4022134"/>
            <a:ext cx="1855519" cy="432048"/>
          </a:xfrm>
          <a:prstGeom prst="notchedRightArrow">
            <a:avLst>
              <a:gd name="adj1" fmla="val 50000"/>
              <a:gd name="adj2" fmla="val 230733"/>
            </a:avLst>
          </a:prstGeom>
          <a:solidFill>
            <a:srgbClr val="FFC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se zářezem 12"/>
          <p:cNvSpPr/>
          <p:nvPr/>
        </p:nvSpPr>
        <p:spPr>
          <a:xfrm>
            <a:off x="5683261" y="5301208"/>
            <a:ext cx="1855519" cy="432048"/>
          </a:xfrm>
          <a:prstGeom prst="notchedRightArrow">
            <a:avLst>
              <a:gd name="adj1" fmla="val 50000"/>
              <a:gd name="adj2" fmla="val 230732"/>
            </a:avLst>
          </a:prstGeom>
          <a:solidFill>
            <a:srgbClr val="FFC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403094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8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645631" y="5464267"/>
            <a:ext cx="5883342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Vkládání obrázků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95536" y="1647843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604" y="0"/>
            <a:ext cx="9144000" cy="111952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570" y="1881015"/>
            <a:ext cx="5538164" cy="3350080"/>
          </a:xfrm>
          <a:prstGeom prst="rect">
            <a:avLst/>
          </a:prstGeom>
        </p:spPr>
      </p:pic>
      <p:sp>
        <p:nvSpPr>
          <p:cNvPr id="15" name="Šipka doprava se zářezem 14"/>
          <p:cNvSpPr/>
          <p:nvPr/>
        </p:nvSpPr>
        <p:spPr>
          <a:xfrm rot="2958703">
            <a:off x="1552048" y="1130904"/>
            <a:ext cx="1430247" cy="432048"/>
          </a:xfrm>
          <a:prstGeom prst="notchedRightArrow">
            <a:avLst>
              <a:gd name="adj1" fmla="val 50000"/>
              <a:gd name="adj2" fmla="val 180635"/>
            </a:avLst>
          </a:prstGeom>
          <a:solidFill>
            <a:srgbClr val="FFC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se zářezem 15"/>
          <p:cNvSpPr/>
          <p:nvPr/>
        </p:nvSpPr>
        <p:spPr>
          <a:xfrm>
            <a:off x="274201" y="343736"/>
            <a:ext cx="1430247" cy="432048"/>
          </a:xfrm>
          <a:prstGeom prst="notchedRightArrow">
            <a:avLst>
              <a:gd name="adj1" fmla="val 50000"/>
              <a:gd name="adj2" fmla="val 180635"/>
            </a:avLst>
          </a:prstGeom>
          <a:solidFill>
            <a:srgbClr val="FFC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ový popisek 16"/>
          <p:cNvSpPr/>
          <p:nvPr/>
        </p:nvSpPr>
        <p:spPr>
          <a:xfrm>
            <a:off x="6372200" y="1881015"/>
            <a:ext cx="2232248" cy="1675040"/>
          </a:xfrm>
          <a:prstGeom prst="wedgeRoundRectCallout">
            <a:avLst>
              <a:gd name="adj1" fmla="val -138638"/>
              <a:gd name="adj2" fmla="val 64497"/>
              <a:gd name="adj3" fmla="val 16667"/>
            </a:avLst>
          </a:prstGeom>
          <a:solidFill>
            <a:srgbClr val="FFC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vybereme obrázek, který chceme vložit</a:t>
            </a:r>
            <a:endParaRPr lang="cs-CZ" sz="2500" dirty="0"/>
          </a:p>
        </p:txBody>
      </p:sp>
      <p:sp>
        <p:nvSpPr>
          <p:cNvPr id="18" name="Zaoblený obdélníkový popisek 17"/>
          <p:cNvSpPr/>
          <p:nvPr/>
        </p:nvSpPr>
        <p:spPr>
          <a:xfrm>
            <a:off x="6372200" y="4406432"/>
            <a:ext cx="2232248" cy="678752"/>
          </a:xfrm>
          <a:prstGeom prst="wedgeRoundRectCallout">
            <a:avLst>
              <a:gd name="adj1" fmla="val -108665"/>
              <a:gd name="adj2" fmla="val 29174"/>
              <a:gd name="adj3" fmla="val 16667"/>
            </a:avLst>
          </a:prstGeom>
          <a:solidFill>
            <a:srgbClr val="FFC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potvrdíme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132600033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645631" y="5464267"/>
            <a:ext cx="5883342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Vkládání obrázků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95536" y="1647843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604" y="0"/>
            <a:ext cx="9144000" cy="11195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2029"/>
            <a:ext cx="9144000" cy="10847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915531"/>
            <a:ext cx="3035130" cy="324166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3" y="389170"/>
            <a:ext cx="1224136" cy="2265565"/>
          </a:xfrm>
          <a:prstGeom prst="rect">
            <a:avLst/>
          </a:prstGeom>
        </p:spPr>
      </p:pic>
      <p:sp>
        <p:nvSpPr>
          <p:cNvPr id="9" name="Zaoblený obdélníkový popisek 8"/>
          <p:cNvSpPr/>
          <p:nvPr/>
        </p:nvSpPr>
        <p:spPr>
          <a:xfrm>
            <a:off x="4052746" y="4653136"/>
            <a:ext cx="2499475" cy="504056"/>
          </a:xfrm>
          <a:prstGeom prst="wedgeRoundRectCallout">
            <a:avLst>
              <a:gd name="adj1" fmla="val -61718"/>
              <a:gd name="adj2" fmla="val -248939"/>
              <a:gd name="adj3" fmla="val 16667"/>
            </a:avLst>
          </a:prstGeom>
          <a:solidFill>
            <a:srgbClr val="FFC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úprava velikosti</a:t>
            </a:r>
            <a:endParaRPr lang="cs-CZ" sz="2500" dirty="0"/>
          </a:p>
        </p:txBody>
      </p:sp>
      <p:sp>
        <p:nvSpPr>
          <p:cNvPr id="19" name="Šipka doprava se zářezem 18"/>
          <p:cNvSpPr/>
          <p:nvPr/>
        </p:nvSpPr>
        <p:spPr>
          <a:xfrm>
            <a:off x="2007195" y="8449"/>
            <a:ext cx="1855519" cy="432048"/>
          </a:xfrm>
          <a:prstGeom prst="notchedRightArrow">
            <a:avLst>
              <a:gd name="adj1" fmla="val 50000"/>
              <a:gd name="adj2" fmla="val 231954"/>
            </a:avLst>
          </a:prstGeom>
          <a:solidFill>
            <a:srgbClr val="FFC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ový popisek 9"/>
          <p:cNvSpPr/>
          <p:nvPr/>
        </p:nvSpPr>
        <p:spPr>
          <a:xfrm>
            <a:off x="4052746" y="1915531"/>
            <a:ext cx="1656185" cy="540060"/>
          </a:xfrm>
          <a:prstGeom prst="wedgeRoundRectCallout">
            <a:avLst>
              <a:gd name="adj1" fmla="val -149435"/>
              <a:gd name="adj2" fmla="val -34546"/>
              <a:gd name="adj3" fmla="val 16667"/>
            </a:avLst>
          </a:prstGeom>
          <a:solidFill>
            <a:srgbClr val="FFC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otáčení</a:t>
            </a:r>
            <a:endParaRPr lang="cs-CZ" sz="2500" dirty="0"/>
          </a:p>
        </p:txBody>
      </p:sp>
      <p:sp>
        <p:nvSpPr>
          <p:cNvPr id="11" name="Zaoblený obdélníkový popisek 10"/>
          <p:cNvSpPr/>
          <p:nvPr/>
        </p:nvSpPr>
        <p:spPr>
          <a:xfrm>
            <a:off x="5302483" y="2852936"/>
            <a:ext cx="2869917" cy="864096"/>
          </a:xfrm>
          <a:prstGeom prst="wedgeRoundRectCallout">
            <a:avLst>
              <a:gd name="adj1" fmla="val -6193"/>
              <a:gd name="adj2" fmla="val -119128"/>
              <a:gd name="adj3" fmla="val 16667"/>
            </a:avLst>
          </a:prstGeom>
          <a:solidFill>
            <a:srgbClr val="FFC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umístění na stránce</a:t>
            </a:r>
            <a:endParaRPr lang="cs-CZ" sz="25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755576" y="389170"/>
            <a:ext cx="576064" cy="591558"/>
          </a:xfrm>
          <a:prstGeom prst="round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2007194" y="389170"/>
            <a:ext cx="2996853" cy="591558"/>
          </a:xfrm>
          <a:prstGeom prst="round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5064367" y="389170"/>
            <a:ext cx="875786" cy="591558"/>
          </a:xfrm>
          <a:prstGeom prst="round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7164288" y="380519"/>
            <a:ext cx="1584175" cy="591558"/>
          </a:xfrm>
          <a:prstGeom prst="round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293156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9" grpId="0" animBg="1"/>
      <p:bldP spid="10" grpId="0" animBg="1"/>
      <p:bldP spid="11" grpId="0" animBg="1"/>
      <p:bldP spid="13" grpId="0" animBg="1"/>
      <p:bldP spid="21" grpId="0" animBg="1"/>
      <p:bldP spid="22" grpId="0" animBg="1"/>
      <p:bldP spid="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475975" y="5530006"/>
            <a:ext cx="83156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Vkládání klipartu a obrazce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50006" y="171358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119520"/>
          </a:xfrm>
          <a:prstGeom prst="rect">
            <a:avLst/>
          </a:prstGeom>
        </p:spPr>
      </p:pic>
      <p:sp>
        <p:nvSpPr>
          <p:cNvPr id="8" name="Zaoblený obdélníkový popisek 7"/>
          <p:cNvSpPr/>
          <p:nvPr/>
        </p:nvSpPr>
        <p:spPr>
          <a:xfrm>
            <a:off x="5076056" y="1865623"/>
            <a:ext cx="2880320" cy="3528392"/>
          </a:xfrm>
          <a:prstGeom prst="wedgeRoundRectCallout">
            <a:avLst>
              <a:gd name="adj1" fmla="val -152156"/>
              <a:gd name="adj2" fmla="val -79827"/>
              <a:gd name="adj3" fmla="val 16667"/>
            </a:avLst>
          </a:prstGeom>
          <a:solidFill>
            <a:srgbClr val="FFC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2052823"/>
            <a:ext cx="2160239" cy="313794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7865" y="404664"/>
            <a:ext cx="1842088" cy="496855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942"/>
            <a:ext cx="9144000" cy="1009635"/>
          </a:xfrm>
          <a:prstGeom prst="rect">
            <a:avLst/>
          </a:prstGeom>
        </p:spPr>
      </p:pic>
      <p:sp>
        <p:nvSpPr>
          <p:cNvPr id="12" name="Zaoblený obdélník 11"/>
          <p:cNvSpPr/>
          <p:nvPr/>
        </p:nvSpPr>
        <p:spPr>
          <a:xfrm>
            <a:off x="475975" y="1865623"/>
            <a:ext cx="1821889" cy="3507593"/>
          </a:xfrm>
          <a:prstGeom prst="roundRect">
            <a:avLst>
              <a:gd name="adj" fmla="val 27821"/>
            </a:avLst>
          </a:prstGeom>
          <a:solidFill>
            <a:srgbClr val="FFC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zvolením obrazce se otevře nabídka pro jeho editaci</a:t>
            </a:r>
            <a:endParaRPr lang="cs-CZ" sz="25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0" y="404664"/>
            <a:ext cx="1331640" cy="659913"/>
          </a:xfrm>
          <a:prstGeom prst="round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1331640" y="398322"/>
            <a:ext cx="1224136" cy="659913"/>
          </a:xfrm>
          <a:prstGeom prst="round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2555776" y="398321"/>
            <a:ext cx="936104" cy="659913"/>
          </a:xfrm>
          <a:prstGeom prst="round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3491880" y="398320"/>
            <a:ext cx="1656184" cy="659913"/>
          </a:xfrm>
          <a:prstGeom prst="round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5148064" y="398319"/>
            <a:ext cx="792088" cy="659913"/>
          </a:xfrm>
          <a:prstGeom prst="round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5940151" y="398318"/>
            <a:ext cx="3061123" cy="659913"/>
          </a:xfrm>
          <a:prstGeom prst="round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039199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609632" y="5561723"/>
            <a:ext cx="59983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Vkládání </a:t>
            </a:r>
            <a:r>
              <a:rPr lang="cs-CZ" sz="5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SmartArtu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95536" y="1628800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1195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1112" y="1951273"/>
            <a:ext cx="5996830" cy="3171478"/>
          </a:xfrm>
          <a:prstGeom prst="rect">
            <a:avLst/>
          </a:prstGeom>
        </p:spPr>
      </p:pic>
      <p:sp>
        <p:nvSpPr>
          <p:cNvPr id="9" name="Šipka doprava se zářezem 8"/>
          <p:cNvSpPr/>
          <p:nvPr/>
        </p:nvSpPr>
        <p:spPr>
          <a:xfrm>
            <a:off x="899592" y="440497"/>
            <a:ext cx="1855519" cy="432048"/>
          </a:xfrm>
          <a:prstGeom prst="notchedRightArrow">
            <a:avLst>
              <a:gd name="adj1" fmla="val 50000"/>
              <a:gd name="adj2" fmla="val 231954"/>
            </a:avLst>
          </a:prstGeom>
          <a:solidFill>
            <a:srgbClr val="FFC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052736"/>
          </a:xfrm>
          <a:prstGeom prst="rect">
            <a:avLst/>
          </a:prstGeom>
        </p:spPr>
      </p:pic>
      <p:sp>
        <p:nvSpPr>
          <p:cNvPr id="11" name="Zaoblený obdélník 10"/>
          <p:cNvSpPr/>
          <p:nvPr/>
        </p:nvSpPr>
        <p:spPr>
          <a:xfrm>
            <a:off x="0" y="404664"/>
            <a:ext cx="2627784" cy="659913"/>
          </a:xfrm>
          <a:prstGeom prst="round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2627784" y="398838"/>
            <a:ext cx="2808312" cy="659913"/>
          </a:xfrm>
          <a:prstGeom prst="round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5436096" y="386481"/>
            <a:ext cx="432048" cy="659913"/>
          </a:xfrm>
          <a:prstGeom prst="round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5868144" y="380139"/>
            <a:ext cx="2627784" cy="659913"/>
          </a:xfrm>
          <a:prstGeom prst="round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1652258" y="2204864"/>
            <a:ext cx="1313892" cy="2232248"/>
          </a:xfrm>
          <a:prstGeom prst="round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2988412" y="2204864"/>
            <a:ext cx="2591700" cy="2808312"/>
          </a:xfrm>
          <a:prstGeom prst="round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5580112" y="2235592"/>
            <a:ext cx="1872208" cy="2489552"/>
          </a:xfrm>
          <a:prstGeom prst="round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26465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720514" y="5537010"/>
            <a:ext cx="57029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Vkládání </a:t>
            </a:r>
            <a:r>
              <a:rPr lang="cs-CZ" sz="5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WordArtu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95536" y="1628800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1195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7686" y="447848"/>
            <a:ext cx="2286313" cy="3442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14"/>
            <a:ext cx="9144000" cy="1118105"/>
          </a:xfrm>
          <a:prstGeom prst="rect">
            <a:avLst/>
          </a:prstGeom>
        </p:spPr>
      </p:pic>
      <p:sp>
        <p:nvSpPr>
          <p:cNvPr id="10" name="Šipka doprava se zářezem 9"/>
          <p:cNvSpPr/>
          <p:nvPr/>
        </p:nvSpPr>
        <p:spPr>
          <a:xfrm>
            <a:off x="5427439" y="559760"/>
            <a:ext cx="1430247" cy="432048"/>
          </a:xfrm>
          <a:prstGeom prst="notchedRightArrow">
            <a:avLst>
              <a:gd name="adj1" fmla="val 50000"/>
              <a:gd name="adj2" fmla="val 180635"/>
            </a:avLst>
          </a:prstGeom>
          <a:solidFill>
            <a:srgbClr val="FFC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717032"/>
            <a:ext cx="4839376" cy="1238423"/>
          </a:xfrm>
          <a:prstGeom prst="rect">
            <a:avLst/>
          </a:prstGeom>
        </p:spPr>
      </p:pic>
      <p:sp>
        <p:nvSpPr>
          <p:cNvPr id="12" name="Šipka doprava se zářezem 11"/>
          <p:cNvSpPr/>
          <p:nvPr/>
        </p:nvSpPr>
        <p:spPr>
          <a:xfrm rot="10800000">
            <a:off x="5515973" y="3537012"/>
            <a:ext cx="1430247" cy="432048"/>
          </a:xfrm>
          <a:prstGeom prst="notchedRightArrow">
            <a:avLst>
              <a:gd name="adj1" fmla="val 50000"/>
              <a:gd name="adj2" fmla="val 180635"/>
            </a:avLst>
          </a:prstGeom>
          <a:solidFill>
            <a:srgbClr val="FFC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ový popisek 12"/>
          <p:cNvSpPr/>
          <p:nvPr/>
        </p:nvSpPr>
        <p:spPr>
          <a:xfrm>
            <a:off x="1403648" y="1772816"/>
            <a:ext cx="4112324" cy="3528392"/>
          </a:xfrm>
          <a:prstGeom prst="wedgeRoundRectCallout">
            <a:avLst>
              <a:gd name="adj1" fmla="val 31957"/>
              <a:gd name="adj2" fmla="val -70755"/>
              <a:gd name="adj3" fmla="val 16667"/>
            </a:avLst>
          </a:prstGeom>
          <a:solidFill>
            <a:srgbClr val="FFC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0515" y="1918211"/>
            <a:ext cx="3499558" cy="3192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800100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9" presetID="22" presetClass="entr" presetSubtype="1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2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205743" y="1465101"/>
            <a:ext cx="68060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Čím otáčíme obrázek?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2924293"/>
            <a:ext cx="3035130" cy="3241661"/>
          </a:xfrm>
          <a:prstGeom prst="rect">
            <a:avLst/>
          </a:prstGeom>
        </p:spPr>
      </p:pic>
      <p:sp>
        <p:nvSpPr>
          <p:cNvPr id="7" name="Šipka doprava se zářezem 6"/>
          <p:cNvSpPr/>
          <p:nvPr/>
        </p:nvSpPr>
        <p:spPr>
          <a:xfrm>
            <a:off x="2931126" y="2780928"/>
            <a:ext cx="1430247" cy="432048"/>
          </a:xfrm>
          <a:prstGeom prst="notchedRightArrow">
            <a:avLst>
              <a:gd name="adj1" fmla="val 50000"/>
              <a:gd name="adj2" fmla="val 180635"/>
            </a:avLst>
          </a:prstGeom>
          <a:solidFill>
            <a:srgbClr val="FFC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Šipka doprava se zářezem 7"/>
          <p:cNvSpPr/>
          <p:nvPr/>
        </p:nvSpPr>
        <p:spPr>
          <a:xfrm>
            <a:off x="1653279" y="5733906"/>
            <a:ext cx="1430247" cy="432048"/>
          </a:xfrm>
          <a:prstGeom prst="notchedRightArrow">
            <a:avLst>
              <a:gd name="adj1" fmla="val 50000"/>
              <a:gd name="adj2" fmla="val 180635"/>
            </a:avLst>
          </a:prstGeom>
          <a:solidFill>
            <a:srgbClr val="FFC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Šipka doprava se zářezem 8"/>
          <p:cNvSpPr/>
          <p:nvPr/>
        </p:nvSpPr>
        <p:spPr>
          <a:xfrm>
            <a:off x="4317071" y="4329100"/>
            <a:ext cx="1430247" cy="432048"/>
          </a:xfrm>
          <a:prstGeom prst="notchedRightArrow">
            <a:avLst>
              <a:gd name="adj1" fmla="val 50000"/>
              <a:gd name="adj2" fmla="val 180635"/>
            </a:avLst>
          </a:prstGeom>
          <a:solidFill>
            <a:srgbClr val="FFC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Vývojový diagram: alternativní postup 10"/>
          <p:cNvSpPr/>
          <p:nvPr/>
        </p:nvSpPr>
        <p:spPr>
          <a:xfrm>
            <a:off x="6143960" y="4239090"/>
            <a:ext cx="2376264" cy="612068"/>
          </a:xfrm>
          <a:prstGeom prst="flowChartAlternateProcess">
            <a:avLst/>
          </a:prstGeom>
          <a:solidFill>
            <a:srgbClr val="FFC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ani jedna z možností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Šipka doprava se zářezem 9"/>
          <p:cNvSpPr/>
          <p:nvPr/>
        </p:nvSpPr>
        <p:spPr>
          <a:xfrm rot="2440683">
            <a:off x="6146419" y="3626904"/>
            <a:ext cx="1430247" cy="432048"/>
          </a:xfrm>
          <a:prstGeom prst="notchedRightArrow">
            <a:avLst>
              <a:gd name="adj1" fmla="val 50000"/>
              <a:gd name="adj2" fmla="val 180635"/>
            </a:avLst>
          </a:prstGeom>
          <a:solidFill>
            <a:srgbClr val="FFC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78936" y="5805502"/>
            <a:ext cx="2906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kontrola – klikni na mráček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Mrak 12"/>
          <p:cNvSpPr/>
          <p:nvPr/>
        </p:nvSpPr>
        <p:spPr>
          <a:xfrm>
            <a:off x="609163" y="3897052"/>
            <a:ext cx="2088232" cy="1296144"/>
          </a:xfrm>
          <a:prstGeom prst="cloud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klikni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164964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4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" dur="50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2" dur="50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3" dur="50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50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739254" y="1465101"/>
            <a:ext cx="57390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Předloha - obrazce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4939" y="2973279"/>
            <a:ext cx="7487696" cy="3143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682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574369" y="1465101"/>
            <a:ext cx="60688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Předloha - </a:t>
            </a:r>
            <a:r>
              <a:rPr lang="cs-CZ" sz="5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SmartArt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5" y="2780928"/>
            <a:ext cx="6768752" cy="3524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73879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722037" y="1465101"/>
            <a:ext cx="57735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Předloha - </a:t>
            </a:r>
            <a:r>
              <a:rPr lang="cs-CZ" sz="5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WordArt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617" y="2939937"/>
            <a:ext cx="7382906" cy="3210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999257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255484" y="1465101"/>
            <a:ext cx="470660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Praktické úkoly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vlož do souboru 3 libovolné obrázky, které jsme vytvořili v programu </a:t>
            </a:r>
            <a:r>
              <a:rPr lang="cs-CZ" sz="2500" i="1" dirty="0" smtClean="0"/>
              <a:t>Malování</a:t>
            </a:r>
            <a:r>
              <a:rPr lang="cs-CZ" sz="2500" dirty="0" smtClean="0"/>
              <a:t>, jeden z nich pootoč, druhému vytvoř rámeček a třetímu změň barvu tak, aby byl černobílý, vše ulož jako obrazky.docx</a:t>
            </a:r>
            <a:endParaRPr lang="cs-CZ" sz="2500" i="1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vytvoř soubor podle předlohy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ulož jako objekty.docx</a:t>
            </a:r>
          </a:p>
        </p:txBody>
      </p:sp>
    </p:spTree>
    <p:extLst>
      <p:ext uri="{BB962C8B-B14F-4D97-AF65-F5344CB8AC3E}">
        <p14:creationId xmlns:p14="http://schemas.microsoft.com/office/powerpoint/2010/main" val="264493516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3581741" y="1465101"/>
            <a:ext cx="20540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Zdroje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vlastní zdroje</a:t>
            </a:r>
          </a:p>
        </p:txBody>
      </p:sp>
    </p:spTree>
    <p:extLst>
      <p:ext uri="{BB962C8B-B14F-4D97-AF65-F5344CB8AC3E}">
        <p14:creationId xmlns:p14="http://schemas.microsoft.com/office/powerpoint/2010/main" val="363611450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1775</TotalTime>
  <Words>165</Words>
  <Application>Microsoft Office PowerPoint</Application>
  <PresentationFormat>Předvádění na obrazovce (4:3)</PresentationFormat>
  <Paragraphs>47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Špendlík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22</cp:revision>
  <dcterms:created xsi:type="dcterms:W3CDTF">2011-08-09T10:44:18Z</dcterms:created>
  <dcterms:modified xsi:type="dcterms:W3CDTF">2011-08-26T20:04:48Z</dcterms:modified>
</cp:coreProperties>
</file>