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4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378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567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787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595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312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935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322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59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859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177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691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5EEDFB-A0EA-4FED-BEF7-E06082DEB7EF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B18B6-99C6-49A7-898A-F5C574B0C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833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5796" y="1628800"/>
            <a:ext cx="3672408" cy="3380561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73428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Informatika 7. - 8. ročník ( volitelný předmět 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VY_32_INOVACE_02_Word –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textové pole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0915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9512" y="1700808"/>
            <a:ext cx="8784975" cy="193899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</a:t>
            </a:r>
          </a:p>
          <a:p>
            <a:pPr algn="ctr"/>
            <a:r>
              <a:rPr lang="cs-CZ" sz="5400" b="1" cap="none" spc="5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</a:t>
            </a:r>
            <a:r>
              <a:rPr lang="cs-CZ" sz="5400" b="1" spc="5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textové pole</a:t>
            </a:r>
            <a:endParaRPr lang="cs-CZ" sz="5400" b="1" cap="none" spc="50" dirty="0" smtClean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7803" y="4072292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9132" y="5085184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92896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4088" y="1465101"/>
            <a:ext cx="834940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2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10" name="Šipka doprava se zářezem 9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425530"/>
            </a:avLst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429471"/>
            </a:avLst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429471"/>
            </a:avLst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303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55576" y="1446491"/>
            <a:ext cx="430034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Textové pole</a:t>
            </a:r>
            <a:endParaRPr lang="cs-CZ" sz="6000" b="1" cap="none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2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1195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789126"/>
            <a:ext cx="2995321" cy="3511996"/>
          </a:xfrm>
          <a:prstGeom prst="rect">
            <a:avLst/>
          </a:prstGeom>
          <a:ln w="38100" cap="sq">
            <a:solidFill>
              <a:srgbClr val="00206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Zaoblený obdélník 14"/>
          <p:cNvSpPr/>
          <p:nvPr/>
        </p:nvSpPr>
        <p:spPr>
          <a:xfrm>
            <a:off x="6156176" y="404664"/>
            <a:ext cx="360040" cy="714856"/>
          </a:xfrm>
          <a:prstGeom prst="round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5220072" y="1119520"/>
            <a:ext cx="936104" cy="1669606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516216" y="1119520"/>
            <a:ext cx="1699177" cy="1669606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53520" y="2928674"/>
            <a:ext cx="4104456" cy="1631216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Textové pole je objekt, obsahující text, který můžeme umístit do jiného textu - podobně jako obrázek. 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853520" y="4869160"/>
            <a:ext cx="4104456" cy="1152128"/>
          </a:xfrm>
          <a:prstGeom prst="wedgeRoundRectCallout">
            <a:avLst>
              <a:gd name="adj1" fmla="val 93343"/>
              <a:gd name="adj2" fmla="val -91272"/>
              <a:gd name="adj3" fmla="val 16667"/>
            </a:avLst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nastavení stylu textového pole</a:t>
            </a:r>
            <a:endParaRPr lang="cs-CZ" sz="2500" dirty="0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6516216" y="5157192"/>
            <a:ext cx="1967386" cy="576064"/>
          </a:xfrm>
          <a:prstGeom prst="wedgeRoundRectCallout">
            <a:avLst>
              <a:gd name="adj1" fmla="val -61322"/>
              <a:gd name="adj2" fmla="val 98876"/>
              <a:gd name="adj3" fmla="val 16667"/>
            </a:avLst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vlastní styl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742750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20036" y="1305111"/>
            <a:ext cx="639809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je textové pole?</a:t>
            </a:r>
            <a:endParaRPr lang="cs-CZ" sz="6000" b="1" cap="none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20774"/>
            <a:ext cx="8352928" cy="4132562"/>
          </a:xfrm>
          <a:prstGeom prst="roundRect">
            <a:avLst>
              <a:gd name="adj" fmla="val 16972"/>
            </a:avLst>
          </a:prstGeom>
          <a:solidFill>
            <a:schemeClr val="accent2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611560" y="3212976"/>
            <a:ext cx="8064896" cy="504056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a) část klávesnice s písmenky</a:t>
            </a:r>
            <a:endParaRPr lang="cs-CZ" sz="25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3969060"/>
            <a:ext cx="8064896" cy="504056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b) </a:t>
            </a:r>
            <a:r>
              <a:rPr lang="cs-CZ" sz="2500" dirty="0" smtClean="0">
                <a:solidFill>
                  <a:schemeClr val="bg1"/>
                </a:solidFill>
              </a:rPr>
              <a:t>objekt, obsahuje text, můžeme ho umístit do jiného textu</a:t>
            </a:r>
            <a:endParaRPr lang="cs-CZ" sz="2500" dirty="0"/>
          </a:p>
        </p:txBody>
      </p:sp>
      <p:sp>
        <p:nvSpPr>
          <p:cNvPr id="8" name="Zaoblený obdélník 7"/>
          <p:cNvSpPr/>
          <p:nvPr/>
        </p:nvSpPr>
        <p:spPr>
          <a:xfrm>
            <a:off x="611560" y="4770462"/>
            <a:ext cx="8064896" cy="504056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c) vyznačená oblast pro vložení obrázku</a:t>
            </a:r>
            <a:endParaRPr lang="cs-CZ" sz="25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5517232"/>
            <a:ext cx="8064896" cy="504056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d) část dokumentu, kde není text</a:t>
            </a:r>
            <a:endParaRPr lang="cs-CZ" sz="2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32312" y="2564904"/>
            <a:ext cx="2501188" cy="477054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Kontrola - klikni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864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54836" y="1465101"/>
            <a:ext cx="310790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</a:t>
            </a:r>
            <a:endParaRPr lang="cs-CZ" sz="6000" b="1" cap="none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2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80" y="3106648"/>
            <a:ext cx="7249537" cy="287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60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055557" y="1465101"/>
            <a:ext cx="510646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000" b="1" cap="none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2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soubor podle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ulož jako textova_pole.docx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stránku časopisu za pomocí textových polí, obrázků, </a:t>
            </a:r>
            <a:r>
              <a:rPr lang="cs-CZ" sz="2500" dirty="0" err="1" smtClean="0"/>
              <a:t>WordArtu</a:t>
            </a:r>
            <a:r>
              <a:rPr lang="cs-CZ" sz="2500" dirty="0" smtClean="0"/>
              <a:t> atd.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ulož jako casopis.docx</a:t>
            </a:r>
          </a:p>
        </p:txBody>
      </p:sp>
    </p:spTree>
    <p:extLst>
      <p:ext uri="{BB962C8B-B14F-4D97-AF65-F5344CB8AC3E}">
        <p14:creationId xmlns:p14="http://schemas.microsoft.com/office/powerpoint/2010/main" val="984313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268760"/>
            <a:ext cx="8784976" cy="54006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477996" y="1465101"/>
            <a:ext cx="226158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b="1" cap="none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  <a:solidFill>
            <a:schemeClr val="accent2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http://www.techportal.cz/9/1/word-2007-nabidka-vlozeni-karta-text-textove-pole-cid202838/</a:t>
            </a:r>
          </a:p>
        </p:txBody>
      </p:sp>
    </p:spTree>
    <p:extLst>
      <p:ext uri="{BB962C8B-B14F-4D97-AF65-F5344CB8AC3E}">
        <p14:creationId xmlns:p14="http://schemas.microsoft.com/office/powerpoint/2010/main" val="3158231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162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2011-08-15T10:34:08Z</dcterms:created>
  <dcterms:modified xsi:type="dcterms:W3CDTF">2011-08-27T11:07:35Z</dcterms:modified>
</cp:coreProperties>
</file>