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63" r:id="rId6"/>
    <p:sldId id="259" r:id="rId7"/>
    <p:sldId id="260" r:id="rId8"/>
    <p:sldId id="264" r:id="rId9"/>
    <p:sldId id="261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4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947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28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06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853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692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187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669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19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70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662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7707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29705-1D2D-4499-833A-068F834800C6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C9E53-E95F-4C90-8544-E539BEAC12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8009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257534"/>
            <a:ext cx="5600700" cy="1047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3724" y="1556792"/>
            <a:ext cx="3676552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779104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Informatika 7. - 8. ročník ( volitelný předmět 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VY_32_INOVACE_03_Word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- rovnice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Hartmannová Hana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401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79512" y="1268760"/>
            <a:ext cx="8784976" cy="540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79512" y="1700808"/>
            <a:ext cx="8784975" cy="193899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6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MS Word </a:t>
            </a:r>
          </a:p>
          <a:p>
            <a:pPr algn="ctr"/>
            <a:r>
              <a:rPr lang="cs-CZ" sz="54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</a:t>
            </a:r>
            <a:r>
              <a:rPr lang="cs-CZ" sz="5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rovnice</a:t>
            </a:r>
            <a:endParaRPr lang="cs-CZ" sz="5400" b="1" cap="none" spc="50" dirty="0" smtClean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7803" y="4072292"/>
            <a:ext cx="18002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Autor:</a:t>
            </a:r>
            <a:endParaRPr lang="cs-CZ" sz="32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19132" y="5085184"/>
            <a:ext cx="61423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Mgr. Hana Hartmannová</a:t>
            </a:r>
            <a:endParaRPr lang="cs-CZ" sz="44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9656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9512" y="1268760"/>
            <a:ext cx="8784976" cy="540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34088" y="1465101"/>
            <a:ext cx="834940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Otevření p</a:t>
            </a:r>
            <a:r>
              <a:rPr lang="cs-CZ" sz="6000" b="1" cap="none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rogramu Word</a:t>
            </a:r>
            <a:endParaRPr lang="cs-CZ" sz="6000" b="1" cap="none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683568" y="2790798"/>
            <a:ext cx="4572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Klikáme myší postupně na:</a:t>
            </a:r>
          </a:p>
          <a:p>
            <a:endParaRPr lang="cs-CZ" sz="25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Start</a:t>
            </a:r>
            <a:r>
              <a:rPr lang="cs-CZ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Hlavním panelu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Všechny programy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Microsoft Office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Microsoft Word 2010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130" y="2815654"/>
            <a:ext cx="1820876" cy="349338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097" y="2815654"/>
            <a:ext cx="1801872" cy="35021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815655"/>
            <a:ext cx="1810638" cy="3493385"/>
          </a:xfrm>
          <a:prstGeom prst="rect">
            <a:avLst/>
          </a:prstGeom>
        </p:spPr>
      </p:pic>
      <p:sp>
        <p:nvSpPr>
          <p:cNvPr id="10" name="Šipka doprava se zářezem 9"/>
          <p:cNvSpPr/>
          <p:nvPr/>
        </p:nvSpPr>
        <p:spPr>
          <a:xfrm>
            <a:off x="2730624" y="5657966"/>
            <a:ext cx="1855519" cy="432048"/>
          </a:xfrm>
          <a:prstGeom prst="notchedRightArrow">
            <a:avLst>
              <a:gd name="adj1" fmla="val 50000"/>
              <a:gd name="adj2" fmla="val 425530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se zářezem 10"/>
          <p:cNvSpPr/>
          <p:nvPr/>
        </p:nvSpPr>
        <p:spPr>
          <a:xfrm>
            <a:off x="4139952" y="4022134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se zářezem 11"/>
          <p:cNvSpPr/>
          <p:nvPr/>
        </p:nvSpPr>
        <p:spPr>
          <a:xfrm>
            <a:off x="5683261" y="5301208"/>
            <a:ext cx="1855519" cy="432048"/>
          </a:xfrm>
          <a:prstGeom prst="notchedRightArrow">
            <a:avLst>
              <a:gd name="adj1" fmla="val 50000"/>
              <a:gd name="adj2" fmla="val 429471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684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61421" y="1268760"/>
            <a:ext cx="8784976" cy="540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259632" y="1350168"/>
            <a:ext cx="273690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Rovnice</a:t>
            </a:r>
            <a:endParaRPr lang="cs-CZ" sz="6000" b="1" cap="none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2323" y="2480763"/>
            <a:ext cx="8352928" cy="3972573"/>
          </a:xfrm>
          <a:prstGeom prst="roundRect">
            <a:avLst>
              <a:gd name="adj" fmla="val 16972"/>
            </a:avLst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111952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1484784"/>
            <a:ext cx="3714433" cy="4837521"/>
          </a:xfrm>
          <a:prstGeom prst="rect">
            <a:avLst/>
          </a:prstGeom>
        </p:spPr>
      </p:pic>
      <p:sp>
        <p:nvSpPr>
          <p:cNvPr id="8" name="Šipka doprava se zářezem 7"/>
          <p:cNvSpPr/>
          <p:nvPr/>
        </p:nvSpPr>
        <p:spPr>
          <a:xfrm rot="8641605">
            <a:off x="6854382" y="954802"/>
            <a:ext cx="1855519" cy="432048"/>
          </a:xfrm>
          <a:prstGeom prst="notchedRightArrow">
            <a:avLst>
              <a:gd name="adj1" fmla="val 50000"/>
              <a:gd name="adj2" fmla="val 425530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ový popisek 8"/>
          <p:cNvSpPr/>
          <p:nvPr/>
        </p:nvSpPr>
        <p:spPr>
          <a:xfrm>
            <a:off x="755576" y="2708920"/>
            <a:ext cx="3528392" cy="1008112"/>
          </a:xfrm>
          <a:prstGeom prst="wedgeRoundRectCallout">
            <a:avLst>
              <a:gd name="adj1" fmla="val 89742"/>
              <a:gd name="adj2" fmla="val 57461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možnost výběru předdefinovaných rovnic</a:t>
            </a:r>
            <a:endParaRPr lang="cs-CZ" sz="2500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755576" y="5301208"/>
            <a:ext cx="3528392" cy="648072"/>
          </a:xfrm>
          <a:prstGeom prst="wedgeRoundRectCallout">
            <a:avLst>
              <a:gd name="adj1" fmla="val 65746"/>
              <a:gd name="adj2" fmla="val 55781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sestavení vlastní rovnice</a:t>
            </a:r>
            <a:endParaRPr lang="cs-CZ" sz="25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40" y="3955680"/>
            <a:ext cx="2817816" cy="1067804"/>
          </a:xfrm>
          <a:prstGeom prst="rect">
            <a:avLst/>
          </a:prstGeom>
          <a:ln w="38100" cap="sq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7620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61421" y="1268760"/>
            <a:ext cx="8784976" cy="540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68463" y="5431934"/>
            <a:ext cx="817089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Sestavení vlastní rovnice</a:t>
            </a:r>
            <a:endParaRPr lang="cs-CZ" sz="6000" b="1" cap="none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2323" y="1471937"/>
            <a:ext cx="8352928" cy="3972573"/>
          </a:xfrm>
          <a:prstGeom prst="roundRect">
            <a:avLst>
              <a:gd name="adj" fmla="val 16972"/>
            </a:avLst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92" y="-31163"/>
            <a:ext cx="9144000" cy="111952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8" y="1441645"/>
            <a:ext cx="9144000" cy="1152128"/>
          </a:xfrm>
          <a:prstGeom prst="rect">
            <a:avLst/>
          </a:prstGeom>
          <a:ln w="38100" cap="sq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Šipka doprava se zářezem 7"/>
          <p:cNvSpPr/>
          <p:nvPr/>
        </p:nvSpPr>
        <p:spPr>
          <a:xfrm rot="8641605">
            <a:off x="7104207" y="821233"/>
            <a:ext cx="1556689" cy="432048"/>
          </a:xfrm>
          <a:prstGeom prst="notchedRightArrow">
            <a:avLst>
              <a:gd name="adj1" fmla="val 50000"/>
              <a:gd name="adj2" fmla="val 425530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650284"/>
            <a:ext cx="2335518" cy="2463399"/>
          </a:xfrm>
          <a:prstGeom prst="rect">
            <a:avLst/>
          </a:prstGeom>
          <a:ln w="38100" cap="sq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Zaoblený obdélníkový popisek 13"/>
          <p:cNvSpPr/>
          <p:nvPr/>
        </p:nvSpPr>
        <p:spPr>
          <a:xfrm>
            <a:off x="771518" y="2777639"/>
            <a:ext cx="3798332" cy="900100"/>
          </a:xfrm>
          <a:prstGeom prst="wedgeRoundRectCallout">
            <a:avLst>
              <a:gd name="adj1" fmla="val -12044"/>
              <a:gd name="adj2" fmla="val -114502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matematické symboly</a:t>
            </a:r>
            <a:endParaRPr lang="cs-CZ" sz="2500" dirty="0"/>
          </a:p>
        </p:txBody>
      </p:sp>
      <p:sp>
        <p:nvSpPr>
          <p:cNvPr id="15" name="Zaoblený obdélníkový popisek 14"/>
          <p:cNvSpPr/>
          <p:nvPr/>
        </p:nvSpPr>
        <p:spPr>
          <a:xfrm>
            <a:off x="755576" y="4026933"/>
            <a:ext cx="3798332" cy="900100"/>
          </a:xfrm>
          <a:prstGeom prst="wedgeRoundRectCallout">
            <a:avLst>
              <a:gd name="adj1" fmla="val 72341"/>
              <a:gd name="adj2" fmla="val -93002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možnosti zápisu zlomků</a:t>
            </a:r>
            <a:endParaRPr lang="cs-CZ" sz="2500" dirty="0"/>
          </a:p>
        </p:txBody>
      </p:sp>
      <p:sp>
        <p:nvSpPr>
          <p:cNvPr id="16" name="Zaoblený obdélníkový popisek 15"/>
          <p:cNvSpPr/>
          <p:nvPr/>
        </p:nvSpPr>
        <p:spPr>
          <a:xfrm>
            <a:off x="5652120" y="4221088"/>
            <a:ext cx="2808312" cy="900100"/>
          </a:xfrm>
          <a:prstGeom prst="wedgeRoundRectCallout">
            <a:avLst>
              <a:gd name="adj1" fmla="val 40680"/>
              <a:gd name="adj2" fmla="val -27548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další matematické struktury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368280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9512" y="1268760"/>
            <a:ext cx="8784976" cy="540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568439" y="1465101"/>
            <a:ext cx="60807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Rovnici ve Wordu:</a:t>
            </a:r>
            <a:endParaRPr lang="cs-CZ" sz="6000" b="1" cap="none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sp>
        <p:nvSpPr>
          <p:cNvPr id="7" name="Zaoblený obdélník 6"/>
          <p:cNvSpPr/>
          <p:nvPr/>
        </p:nvSpPr>
        <p:spPr>
          <a:xfrm>
            <a:off x="1188520" y="3212976"/>
            <a:ext cx="4032448" cy="576064"/>
          </a:xfrm>
          <a:prstGeom prst="roundRect">
            <a:avLst>
              <a:gd name="adj" fmla="val 33674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a) nemůžeme vůbec vytvořit</a:t>
            </a:r>
            <a:endParaRPr lang="cs-CZ" sz="2500" dirty="0"/>
          </a:p>
        </p:txBody>
      </p:sp>
      <p:sp>
        <p:nvSpPr>
          <p:cNvPr id="8" name="Zaoblený obdélník 7"/>
          <p:cNvSpPr/>
          <p:nvPr/>
        </p:nvSpPr>
        <p:spPr>
          <a:xfrm>
            <a:off x="1187624" y="4257092"/>
            <a:ext cx="7128792" cy="576064"/>
          </a:xfrm>
          <a:prstGeom prst="roundRect">
            <a:avLst>
              <a:gd name="adj" fmla="val 33674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b) můžeme vložit, ale jen předdefinovanou z nabídky</a:t>
            </a:r>
            <a:endParaRPr lang="cs-CZ" sz="2500" dirty="0"/>
          </a:p>
        </p:txBody>
      </p:sp>
      <p:sp>
        <p:nvSpPr>
          <p:cNvPr id="9" name="Zaoblený obdélník 8"/>
          <p:cNvSpPr/>
          <p:nvPr/>
        </p:nvSpPr>
        <p:spPr>
          <a:xfrm>
            <a:off x="1187624" y="5252527"/>
            <a:ext cx="5760640" cy="576064"/>
          </a:xfrm>
          <a:prstGeom prst="roundRect">
            <a:avLst>
              <a:gd name="adj" fmla="val 33674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500" dirty="0" smtClean="0"/>
              <a:t>c) můžeme vytvořit dle vlastní potřeby</a:t>
            </a:r>
            <a:endParaRPr lang="cs-CZ" sz="25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2120" y="285293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kontrola – klikni na možnosti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491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9512" y="1268760"/>
            <a:ext cx="8784976" cy="540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752672" y="1311461"/>
            <a:ext cx="371223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Předloha I.</a:t>
            </a:r>
            <a:endParaRPr lang="cs-CZ" sz="6000" b="1" cap="none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2323" y="2327124"/>
            <a:ext cx="8352928" cy="4126212"/>
          </a:xfrm>
          <a:prstGeom prst="roundRect">
            <a:avLst>
              <a:gd name="adj" fmla="val 16972"/>
            </a:avLst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32" y="2804177"/>
            <a:ext cx="7278538" cy="151739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932731" y="2327124"/>
            <a:ext cx="432048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solidFill>
                  <a:schemeClr val="bg1"/>
                </a:solidFill>
              </a:rPr>
              <a:t>1) Předdefinované vzorce</a:t>
            </a:r>
            <a:endParaRPr lang="cs-CZ" sz="25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26208" y="4321568"/>
            <a:ext cx="48245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solidFill>
                  <a:schemeClr val="bg1"/>
                </a:solidFill>
              </a:rPr>
              <a:t>2) Vlastní vzorce</a:t>
            </a:r>
            <a:endParaRPr lang="cs-CZ" sz="2500" dirty="0">
              <a:solidFill>
                <a:schemeClr val="bg1"/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31" y="4820323"/>
            <a:ext cx="7278538" cy="157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473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9512" y="1268760"/>
            <a:ext cx="8784976" cy="540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646875" y="1465101"/>
            <a:ext cx="39238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Předloha II.</a:t>
            </a:r>
            <a:endParaRPr lang="cs-CZ" sz="6000" b="1" cap="none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908" y="3182188"/>
            <a:ext cx="6623763" cy="3047553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926208" y="2705134"/>
            <a:ext cx="48245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solidFill>
                  <a:schemeClr val="bg1"/>
                </a:solidFill>
              </a:rPr>
              <a:t>2) Vlastní vzorce - pokračování</a:t>
            </a:r>
            <a:endParaRPr lang="cs-CZ" sz="2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432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9512" y="1268760"/>
            <a:ext cx="8784976" cy="540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055557" y="1465101"/>
            <a:ext cx="510646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Praktické úkoly</a:t>
            </a:r>
            <a:endParaRPr lang="cs-CZ" sz="6000" b="1" cap="none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vytvoř soubor podle předlohy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ulož jako rovnice.docx</a:t>
            </a:r>
          </a:p>
        </p:txBody>
      </p:sp>
    </p:spTree>
    <p:extLst>
      <p:ext uri="{BB962C8B-B14F-4D97-AF65-F5344CB8AC3E}">
        <p14:creationId xmlns:p14="http://schemas.microsoft.com/office/powerpoint/2010/main" val="1808254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9512" y="1268760"/>
            <a:ext cx="8784976" cy="5400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477996" y="1465101"/>
            <a:ext cx="226158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Zdroje</a:t>
            </a:r>
            <a:endParaRPr lang="cs-CZ" sz="6000" b="1" cap="none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2323" y="2636912"/>
            <a:ext cx="8352928" cy="3816424"/>
          </a:xfrm>
          <a:prstGeom prst="roundRect">
            <a:avLst>
              <a:gd name="adj" fmla="val 16972"/>
            </a:avLst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vlastní zdroje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/>
              <a:t>http://</a:t>
            </a:r>
            <a:r>
              <a:rPr lang="cs-CZ" sz="2500" dirty="0" smtClean="0"/>
              <a:t>www.e-matematika.cz/zakladni-skoly/rovnice/13-rovnice-se-slozenymi-zlomky.php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/>
              <a:t>http://zsslatinany.webnode.cz/matematika/matematika-7-b/priklady-k-procviceni/</a:t>
            </a:r>
            <a:endParaRPr lang="cs-CZ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500" dirty="0" smtClean="0"/>
          </a:p>
        </p:txBody>
      </p:sp>
    </p:spTree>
    <p:extLst>
      <p:ext uri="{BB962C8B-B14F-4D97-AF65-F5344CB8AC3E}">
        <p14:creationId xmlns:p14="http://schemas.microsoft.com/office/powerpoint/2010/main" val="3961827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1444</TotalTime>
  <Words>147</Words>
  <Application>Microsoft Office PowerPoint</Application>
  <PresentationFormat>Předvádění na obrazovce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17</cp:revision>
  <dcterms:created xsi:type="dcterms:W3CDTF">2011-08-15T13:57:09Z</dcterms:created>
  <dcterms:modified xsi:type="dcterms:W3CDTF">2011-08-27T11:09:19Z</dcterms:modified>
</cp:coreProperties>
</file>