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8" r:id="rId4"/>
    <p:sldId id="267" r:id="rId5"/>
    <p:sldId id="257" r:id="rId6"/>
    <p:sldId id="259" r:id="rId7"/>
    <p:sldId id="260" r:id="rId8"/>
    <p:sldId id="261" r:id="rId9"/>
    <p:sldId id="266" r:id="rId10"/>
    <p:sldId id="265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1C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5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837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82072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591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822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86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1168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6291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090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687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5664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004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75A45B-47C0-4FE2-868C-9F1D8AD59F54}" type="datetimeFigureOut">
              <a:rPr lang="cs-CZ" smtClean="0"/>
              <a:t>29.8.2011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54956-B8FC-4313-ABD1-490389D42FC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94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188640"/>
            <a:ext cx="5600700" cy="10477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59832" y="1410142"/>
            <a:ext cx="3615245" cy="332794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75000"/>
              </a:schemeClr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295732"/>
              </p:ext>
            </p:extLst>
          </p:nvPr>
        </p:nvGraphicFramePr>
        <p:xfrm>
          <a:off x="783618" y="5034639"/>
          <a:ext cx="7848872" cy="175260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solidFill>
                            <a:schemeClr val="bg1"/>
                          </a:solidFill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Informatika 7. - 8. ročník ( volitelný předmět )</a:t>
                      </a:r>
                      <a:endParaRPr lang="cs-CZ" sz="2000" b="1" dirty="0">
                        <a:solidFill>
                          <a:schemeClr val="bg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VY_32_INOVACE_04_Poznámkový blok, </a:t>
                      </a:r>
                      <a:r>
                        <a:rPr lang="cs-CZ" sz="2000" b="1" dirty="0" err="1" smtClean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WordPad</a:t>
                      </a:r>
                      <a:endParaRPr lang="cs-CZ" sz="2000" dirty="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solidFill>
                            <a:schemeClr val="bg1"/>
                          </a:solidFill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solidFill>
                          <a:schemeClr val="bg1"/>
                        </a:solidFill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solidFill>
                            <a:schemeClr val="bg1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Hartmannová Hana</a:t>
                      </a:r>
                      <a:endParaRPr lang="cs-CZ" sz="2000" dirty="0">
                        <a:solidFill>
                          <a:schemeClr val="bg1"/>
                        </a:solidFill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70297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" y="0"/>
            <a:ext cx="9116698" cy="68580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611560" y="1484784"/>
            <a:ext cx="7848872" cy="496855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886215" y="1844824"/>
            <a:ext cx="7299562" cy="1846659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6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Textové editory – </a:t>
            </a:r>
          </a:p>
          <a:p>
            <a:pPr algn="ctr"/>
            <a:r>
              <a:rPr lang="cs-CZ" sz="48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Poznámkový blok, </a:t>
            </a:r>
            <a:r>
              <a:rPr lang="cs-CZ" sz="48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WordPad</a:t>
            </a:r>
            <a:endParaRPr lang="cs-CZ" sz="48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1782871" y="4797152"/>
            <a:ext cx="540930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50800"/>
                <a:solidFill>
                  <a:schemeClr val="bg1">
                    <a:shade val="50000"/>
                  </a:schemeClr>
                </a:solidFill>
                <a:effectLst/>
              </a:rPr>
              <a:t>Autor:</a:t>
            </a:r>
          </a:p>
          <a:p>
            <a:pPr algn="ctr"/>
            <a:r>
              <a:rPr lang="cs-CZ" sz="4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Mgr. Hana Hartmannová</a:t>
            </a:r>
            <a:endParaRPr lang="cs-CZ" sz="4000" b="1" cap="none" spc="0" dirty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260501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" y="0"/>
            <a:ext cx="9116698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11560" y="1484784"/>
            <a:ext cx="7848872" cy="496855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12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textové programy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podstatně méně funkcí než např. MS Word</a:t>
            </a:r>
          </a:p>
          <a:p>
            <a:r>
              <a:rPr lang="cs-CZ" sz="2500" u="sng" dirty="0" smtClean="0"/>
              <a:t>Poznámkový blok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nastavení např. písma se projeví v celém dokumentu bez ohledu na to, zda je označena pouze část</a:t>
            </a:r>
          </a:p>
          <a:p>
            <a:r>
              <a:rPr lang="cs-CZ" sz="2500" u="sng" dirty="0" err="1" smtClean="0"/>
              <a:t>WordPad</a:t>
            </a:r>
            <a:endParaRPr lang="cs-CZ" sz="2500" u="sng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změnit např. velikost písma můžeme i jen v části </a:t>
            </a:r>
            <a:r>
              <a:rPr lang="cs-CZ" sz="2500" dirty="0" smtClean="0"/>
              <a:t>dokumentu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přechodník mezi Poznámkovým blokem a MS Word</a:t>
            </a:r>
            <a:endParaRPr lang="cs-CZ" sz="2500" dirty="0"/>
          </a:p>
        </p:txBody>
      </p:sp>
      <p:sp>
        <p:nvSpPr>
          <p:cNvPr id="4" name="Obdélník 3"/>
          <p:cNvSpPr/>
          <p:nvPr/>
        </p:nvSpPr>
        <p:spPr>
          <a:xfrm>
            <a:off x="827584" y="1700808"/>
            <a:ext cx="7416824" cy="1107996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O programech</a:t>
            </a:r>
            <a:endParaRPr lang="cs-CZ" sz="6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9662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" y="0"/>
            <a:ext cx="9116698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11560" y="1484784"/>
            <a:ext cx="7848872" cy="496855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r>
              <a:rPr lang="cs-CZ" sz="2500" dirty="0" smtClean="0"/>
              <a:t>Klikáme </a:t>
            </a:r>
            <a:r>
              <a:rPr lang="cs-CZ" sz="2500" dirty="0"/>
              <a:t>myší postupně na:</a:t>
            </a:r>
          </a:p>
          <a:p>
            <a:endParaRPr lang="cs-CZ" sz="2800" dirty="0"/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dirty="0"/>
              <a:t> </a:t>
            </a:r>
            <a:r>
              <a:rPr lang="cs-CZ" sz="2500" i="1" dirty="0"/>
              <a:t>Start</a:t>
            </a:r>
            <a:r>
              <a:rPr lang="cs-CZ" sz="2500" dirty="0"/>
              <a:t> na </a:t>
            </a:r>
            <a:r>
              <a:rPr lang="cs-CZ" sz="2500" i="1" dirty="0"/>
              <a:t>Hlavním panelu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dirty="0"/>
              <a:t> </a:t>
            </a:r>
            <a:r>
              <a:rPr lang="cs-CZ" sz="2500" i="1" dirty="0"/>
              <a:t>Všechny programy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/>
              <a:t> Příslušenství</a:t>
            </a:r>
          </a:p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/>
              <a:t> </a:t>
            </a:r>
            <a:r>
              <a:rPr lang="cs-CZ" sz="2500" i="1" dirty="0" smtClean="0"/>
              <a:t>Poznámkový blok</a:t>
            </a:r>
            <a:endParaRPr lang="cs-CZ" sz="2500" i="1" dirty="0"/>
          </a:p>
        </p:txBody>
      </p:sp>
      <p:sp>
        <p:nvSpPr>
          <p:cNvPr id="4" name="Obdélník 3"/>
          <p:cNvSpPr/>
          <p:nvPr/>
        </p:nvSpPr>
        <p:spPr>
          <a:xfrm>
            <a:off x="827584" y="1603253"/>
            <a:ext cx="7416824" cy="1107996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Otevření programů</a:t>
            </a:r>
            <a:endParaRPr lang="cs-CZ" sz="6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6141" y="2884647"/>
            <a:ext cx="1762843" cy="338204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882936"/>
            <a:ext cx="1740966" cy="338375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5289" y="2884647"/>
            <a:ext cx="1753169" cy="3382047"/>
          </a:xfrm>
          <a:prstGeom prst="rect">
            <a:avLst/>
          </a:prstGeom>
        </p:spPr>
      </p:pic>
      <p:sp>
        <p:nvSpPr>
          <p:cNvPr id="8" name="Šipka doprava 7"/>
          <p:cNvSpPr/>
          <p:nvPr/>
        </p:nvSpPr>
        <p:spPr>
          <a:xfrm>
            <a:off x="3611488" y="5589240"/>
            <a:ext cx="960512" cy="434449"/>
          </a:xfrm>
          <a:prstGeom prst="rightArrow">
            <a:avLst>
              <a:gd name="adj1" fmla="val 50000"/>
              <a:gd name="adj2" fmla="val 97607"/>
            </a:avLst>
          </a:prstGeom>
          <a:solidFill>
            <a:srgbClr val="251C3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>
            <a:off x="4677306" y="4653136"/>
            <a:ext cx="960512" cy="434449"/>
          </a:xfrm>
          <a:prstGeom prst="rightArrow">
            <a:avLst>
              <a:gd name="adj1" fmla="val 50000"/>
              <a:gd name="adj2" fmla="val 95101"/>
            </a:avLst>
          </a:prstGeom>
          <a:solidFill>
            <a:srgbClr val="251C3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Šipka doprava 9"/>
          <p:cNvSpPr/>
          <p:nvPr/>
        </p:nvSpPr>
        <p:spPr>
          <a:xfrm>
            <a:off x="5898331" y="3549453"/>
            <a:ext cx="960512" cy="434449"/>
          </a:xfrm>
          <a:prstGeom prst="rightArrow">
            <a:avLst>
              <a:gd name="adj1" fmla="val 50000"/>
              <a:gd name="adj2" fmla="val 95101"/>
            </a:avLst>
          </a:prstGeom>
          <a:solidFill>
            <a:srgbClr val="251C3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611560" y="4960100"/>
            <a:ext cx="2927920" cy="43444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Font typeface="Wingdings 2" pitchFamily="18" charset="2"/>
              <a:buChar char=":"/>
            </a:pPr>
            <a:r>
              <a:rPr lang="cs-CZ" sz="2500" i="1" dirty="0" err="1" smtClean="0"/>
              <a:t>WordPad</a:t>
            </a:r>
            <a:endParaRPr lang="cs-CZ" sz="2500" i="1" dirty="0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9065" y="2884647"/>
            <a:ext cx="1756314" cy="3382047"/>
          </a:xfrm>
          <a:prstGeom prst="rect">
            <a:avLst/>
          </a:prstGeom>
        </p:spPr>
      </p:pic>
      <p:sp>
        <p:nvSpPr>
          <p:cNvPr id="13" name="Šipka doprava 12"/>
          <p:cNvSpPr/>
          <p:nvPr/>
        </p:nvSpPr>
        <p:spPr>
          <a:xfrm>
            <a:off x="5965106" y="4743095"/>
            <a:ext cx="960512" cy="434449"/>
          </a:xfrm>
          <a:prstGeom prst="rightArrow">
            <a:avLst>
              <a:gd name="adj1" fmla="val 50000"/>
              <a:gd name="adj2" fmla="val 95101"/>
            </a:avLst>
          </a:prstGeom>
          <a:solidFill>
            <a:srgbClr val="251C30"/>
          </a:solidFill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6820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" y="0"/>
            <a:ext cx="9116698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11560" y="1484784"/>
            <a:ext cx="7848872" cy="496855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ový popisek 4"/>
          <p:cNvSpPr/>
          <p:nvPr/>
        </p:nvSpPr>
        <p:spPr>
          <a:xfrm>
            <a:off x="827584" y="1844824"/>
            <a:ext cx="2664296" cy="1728192"/>
          </a:xfrm>
          <a:prstGeom prst="wedgeRectCallout">
            <a:avLst>
              <a:gd name="adj1" fmla="val -6124"/>
              <a:gd name="adj2" fmla="val -95373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nastavení vzhledu, velikosti a barvy písma, tučně, kurzíva, podtržení</a:t>
            </a:r>
            <a:endParaRPr lang="cs-CZ" sz="2500" dirty="0"/>
          </a:p>
        </p:txBody>
      </p:sp>
      <p:sp>
        <p:nvSpPr>
          <p:cNvPr id="6" name="Obdélníkový popisek 5"/>
          <p:cNvSpPr/>
          <p:nvPr/>
        </p:nvSpPr>
        <p:spPr>
          <a:xfrm>
            <a:off x="3748640" y="1844824"/>
            <a:ext cx="1574711" cy="936104"/>
          </a:xfrm>
          <a:prstGeom prst="wedgeRectCallout">
            <a:avLst>
              <a:gd name="adj1" fmla="val -51057"/>
              <a:gd name="adj2" fmla="val -133748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zarovnání textu</a:t>
            </a:r>
            <a:endParaRPr lang="cs-CZ" sz="2500" dirty="0"/>
          </a:p>
        </p:txBody>
      </p:sp>
      <p:sp>
        <p:nvSpPr>
          <p:cNvPr id="7" name="Obdélníkový popisek 6"/>
          <p:cNvSpPr/>
          <p:nvPr/>
        </p:nvSpPr>
        <p:spPr>
          <a:xfrm>
            <a:off x="5580112" y="1844824"/>
            <a:ext cx="2664296" cy="936104"/>
          </a:xfrm>
          <a:prstGeom prst="wedgeRectCallout">
            <a:avLst>
              <a:gd name="adj1" fmla="val -57196"/>
              <a:gd name="adj2" fmla="val -129532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vložení některých objektů</a:t>
            </a:r>
            <a:endParaRPr lang="cs-CZ" sz="2500" dirty="0"/>
          </a:p>
        </p:txBody>
      </p:sp>
      <p:sp>
        <p:nvSpPr>
          <p:cNvPr id="8" name="Obdélníkový popisek 7"/>
          <p:cNvSpPr/>
          <p:nvPr/>
        </p:nvSpPr>
        <p:spPr>
          <a:xfrm>
            <a:off x="1979712" y="4149080"/>
            <a:ext cx="5472608" cy="684076"/>
          </a:xfrm>
          <a:prstGeom prst="wedgeRectCallout">
            <a:avLst>
              <a:gd name="adj1" fmla="val -16338"/>
              <a:gd name="adj2" fmla="val -50021"/>
            </a:avLst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všechny nabídky jsou velmi omezené</a:t>
            </a:r>
            <a:endParaRPr lang="cs-CZ" sz="2500" dirty="0"/>
          </a:p>
        </p:txBody>
      </p:sp>
      <p:sp>
        <p:nvSpPr>
          <p:cNvPr id="9" name="Obdélník 8"/>
          <p:cNvSpPr/>
          <p:nvPr/>
        </p:nvSpPr>
        <p:spPr>
          <a:xfrm>
            <a:off x="827584" y="5085184"/>
            <a:ext cx="7416824" cy="1107996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6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WordPad</a:t>
            </a:r>
            <a:endParaRPr lang="cs-CZ" sz="6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3477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198"/>
            <a:ext cx="9144000" cy="6885198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620688"/>
            <a:ext cx="8568952" cy="5832648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67544" y="5013176"/>
            <a:ext cx="7992888" cy="1107996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Poznámkový blok</a:t>
            </a:r>
            <a:endParaRPr lang="cs-CZ" sz="6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32656"/>
            <a:ext cx="2592288" cy="236320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700808"/>
            <a:ext cx="4416268" cy="288052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50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9" name="Šipka doprava 8"/>
          <p:cNvSpPr/>
          <p:nvPr/>
        </p:nvSpPr>
        <p:spPr>
          <a:xfrm>
            <a:off x="2123728" y="1696360"/>
            <a:ext cx="1608584" cy="434449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332654"/>
            <a:ext cx="2363936" cy="3545903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332656"/>
            <a:ext cx="2126633" cy="821398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6882" y="743355"/>
            <a:ext cx="4035074" cy="3837974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chemeClr val="accent4">
                <a:lumMod val="75000"/>
              </a:schemeClr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11" name="Šipka doprava 10"/>
          <p:cNvSpPr/>
          <p:nvPr/>
        </p:nvSpPr>
        <p:spPr>
          <a:xfrm>
            <a:off x="2699792" y="743355"/>
            <a:ext cx="1608584" cy="434449"/>
          </a:xfrm>
          <a:prstGeom prst="rightArrow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3995936" y="3645024"/>
            <a:ext cx="3696188" cy="7920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500" dirty="0" smtClean="0"/>
              <a:t>Nastavené písmo se mění v celém dokumentu.</a:t>
            </a:r>
            <a:endParaRPr lang="cs-CZ" sz="2500" dirty="0"/>
          </a:p>
        </p:txBody>
      </p:sp>
    </p:spTree>
    <p:extLst>
      <p:ext uri="{BB962C8B-B14F-4D97-AF65-F5344CB8AC3E}">
        <p14:creationId xmlns:p14="http://schemas.microsoft.com/office/powerpoint/2010/main" val="219085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" y="0"/>
            <a:ext cx="9116698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11560" y="1484784"/>
            <a:ext cx="7848872" cy="496855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827584" y="1700808"/>
            <a:ext cx="7416824" cy="923330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K čemu slouží </a:t>
            </a:r>
            <a:r>
              <a:rPr lang="cs-CZ" sz="54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WordPad</a:t>
            </a:r>
            <a:r>
              <a:rPr lang="cs-CZ" sz="54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?</a:t>
            </a:r>
            <a:endParaRPr lang="cs-CZ" sz="54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115616" y="3284984"/>
            <a:ext cx="3168352" cy="7920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editor obrázků</a:t>
            </a:r>
            <a:endParaRPr lang="cs-CZ" sz="3200" dirty="0"/>
          </a:p>
        </p:txBody>
      </p:sp>
      <p:sp>
        <p:nvSpPr>
          <p:cNvPr id="6" name="Obdélník 5"/>
          <p:cNvSpPr/>
          <p:nvPr/>
        </p:nvSpPr>
        <p:spPr>
          <a:xfrm>
            <a:off x="1115616" y="4653136"/>
            <a:ext cx="3168352" cy="7920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tvorba prezentací</a:t>
            </a:r>
            <a:endParaRPr lang="cs-CZ" sz="3200" dirty="0"/>
          </a:p>
        </p:txBody>
      </p:sp>
      <p:sp>
        <p:nvSpPr>
          <p:cNvPr id="7" name="Obdélník 6"/>
          <p:cNvSpPr/>
          <p:nvPr/>
        </p:nvSpPr>
        <p:spPr>
          <a:xfrm>
            <a:off x="4788024" y="3284984"/>
            <a:ext cx="3168352" cy="7920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textový editor</a:t>
            </a:r>
            <a:endParaRPr lang="cs-CZ" sz="3200" dirty="0"/>
          </a:p>
        </p:txBody>
      </p:sp>
      <p:sp>
        <p:nvSpPr>
          <p:cNvPr id="8" name="Obdélník 7"/>
          <p:cNvSpPr/>
          <p:nvPr/>
        </p:nvSpPr>
        <p:spPr>
          <a:xfrm>
            <a:off x="4788024" y="4653136"/>
            <a:ext cx="3168352" cy="792088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tvorba tabulek</a:t>
            </a:r>
            <a:endParaRPr lang="cs-CZ" sz="32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64088" y="5949280"/>
            <a:ext cx="2880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 – klikni na možnosti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2842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" y="0"/>
            <a:ext cx="9116698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11560" y="1556792"/>
            <a:ext cx="7776864" cy="4896544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endParaRPr lang="cs-CZ" sz="1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písmo </a:t>
            </a:r>
            <a:r>
              <a:rPr lang="cs-CZ" sz="2500" dirty="0" err="1" smtClean="0"/>
              <a:t>Times</a:t>
            </a:r>
            <a:r>
              <a:rPr lang="cs-CZ" sz="2500" dirty="0" smtClean="0"/>
              <a:t> New Roman, velikost 16 a </a:t>
            </a:r>
            <a:r>
              <a:rPr lang="cs-CZ" sz="2500" dirty="0" err="1" smtClean="0"/>
              <a:t>Comic</a:t>
            </a:r>
            <a:r>
              <a:rPr lang="cs-CZ" sz="2500" dirty="0" smtClean="0"/>
              <a:t> </a:t>
            </a:r>
            <a:r>
              <a:rPr lang="cs-CZ" sz="2500" dirty="0" err="1" smtClean="0"/>
              <a:t>Sans</a:t>
            </a:r>
            <a:r>
              <a:rPr lang="cs-CZ" sz="2500" dirty="0" smtClean="0"/>
              <a:t>,</a:t>
            </a:r>
          </a:p>
          <a:p>
            <a:r>
              <a:rPr lang="cs-CZ" sz="2500" dirty="0"/>
              <a:t> </a:t>
            </a:r>
            <a:r>
              <a:rPr lang="cs-CZ" sz="2500" dirty="0" smtClean="0"/>
              <a:t>    velikost 14, tučně</a:t>
            </a:r>
            <a:endParaRPr lang="cs-CZ" sz="2500" dirty="0"/>
          </a:p>
        </p:txBody>
      </p:sp>
      <p:sp>
        <p:nvSpPr>
          <p:cNvPr id="4" name="Obdélník 3"/>
          <p:cNvSpPr/>
          <p:nvPr/>
        </p:nvSpPr>
        <p:spPr>
          <a:xfrm>
            <a:off x="971599" y="1700808"/>
            <a:ext cx="7056785" cy="1015663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0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Předloha – </a:t>
            </a:r>
            <a:r>
              <a:rPr lang="cs-CZ" sz="6000" b="1" dirty="0" err="1" smtClean="0">
                <a:ln w="50800"/>
                <a:solidFill>
                  <a:schemeClr val="bg1">
                    <a:shade val="50000"/>
                  </a:schemeClr>
                </a:solidFill>
              </a:rPr>
              <a:t>WordPad</a:t>
            </a:r>
            <a:endParaRPr lang="cs-CZ" sz="60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599" y="2852936"/>
            <a:ext cx="7056785" cy="2695951"/>
          </a:xfrm>
          <a:prstGeom prst="rect">
            <a:avLst/>
          </a:prstGeom>
          <a:ln w="38100" cap="sq">
            <a:solidFill>
              <a:schemeClr val="accent4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7616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7198"/>
            <a:ext cx="9144000" cy="6885198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179512" y="620688"/>
            <a:ext cx="8568952" cy="5904656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5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vzhled písma – </a:t>
            </a:r>
            <a:r>
              <a:rPr lang="cs-CZ" sz="2500" dirty="0" err="1" smtClean="0"/>
              <a:t>Times</a:t>
            </a:r>
            <a:r>
              <a:rPr lang="cs-CZ" sz="2500" dirty="0" smtClean="0"/>
              <a:t> New Roman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velikost 14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zaškrtnout zalamování řádků</a:t>
            </a:r>
            <a:endParaRPr lang="cs-CZ" sz="2500" dirty="0"/>
          </a:p>
        </p:txBody>
      </p:sp>
      <p:sp>
        <p:nvSpPr>
          <p:cNvPr id="4" name="Obdélník 3"/>
          <p:cNvSpPr/>
          <p:nvPr/>
        </p:nvSpPr>
        <p:spPr>
          <a:xfrm>
            <a:off x="539552" y="1124744"/>
            <a:ext cx="7848872" cy="1107996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Předloha – pozn. blok</a:t>
            </a:r>
            <a:endParaRPr lang="cs-CZ" sz="6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139" y="2696219"/>
            <a:ext cx="7869697" cy="1753593"/>
          </a:xfrm>
          <a:prstGeom prst="rect">
            <a:avLst/>
          </a:prstGeom>
          <a:ln w="38100" cap="sq">
            <a:solidFill>
              <a:schemeClr val="accent4">
                <a:lumMod val="50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106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" y="0"/>
            <a:ext cx="9116698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11560" y="1484784"/>
            <a:ext cx="7848872" cy="496855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endParaRPr lang="cs-CZ" sz="2500" dirty="0" smtClean="0"/>
          </a:p>
          <a:p>
            <a:endParaRPr lang="cs-CZ" sz="2500" dirty="0"/>
          </a:p>
          <a:p>
            <a:endParaRPr lang="cs-CZ" sz="2500" dirty="0" smtClean="0"/>
          </a:p>
          <a:p>
            <a:endParaRPr lang="cs-CZ" sz="25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otevři program </a:t>
            </a:r>
            <a:r>
              <a:rPr lang="cs-CZ" sz="2500" dirty="0" err="1" smtClean="0"/>
              <a:t>Wordpad</a:t>
            </a:r>
            <a:r>
              <a:rPr lang="cs-CZ" sz="2500" dirty="0" smtClean="0"/>
              <a:t> a napiš text podle předlohy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ulož jako wordpad.rtf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/>
              <a:t>otevři program Poznámkový blok a napiš text podle předlohy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/>
              <a:t>ulož jako poznamkovy_blok.txt </a:t>
            </a:r>
          </a:p>
        </p:txBody>
      </p:sp>
      <p:sp>
        <p:nvSpPr>
          <p:cNvPr id="4" name="Obdélník 3"/>
          <p:cNvSpPr/>
          <p:nvPr/>
        </p:nvSpPr>
        <p:spPr>
          <a:xfrm>
            <a:off x="827584" y="1700808"/>
            <a:ext cx="7416824" cy="1107996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Praktické úkoly</a:t>
            </a:r>
            <a:endParaRPr lang="cs-CZ" sz="6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401386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51" y="0"/>
            <a:ext cx="9116698" cy="685800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11560" y="1484784"/>
            <a:ext cx="7848872" cy="4968552"/>
          </a:xfrm>
          <a:prstGeom prst="rect">
            <a:avLst/>
          </a:prstGeom>
          <a:solidFill>
            <a:schemeClr val="accent4">
              <a:lumMod val="75000"/>
            </a:schemeClr>
          </a:solidFill>
          <a:ln w="7620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marL="342900" indent="-342900">
              <a:buFont typeface="Arial" pitchFamily="34" charset="0"/>
              <a:buChar char="•"/>
            </a:pPr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500" dirty="0"/>
          </a:p>
          <a:p>
            <a:pPr marL="342900" indent="-342900">
              <a:buFont typeface="Arial" pitchFamily="34" charset="0"/>
              <a:buChar char="•"/>
            </a:pPr>
            <a:endParaRPr lang="cs-CZ" sz="2500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sz="2500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 smtClean="0"/>
              <a:t>vlastní </a:t>
            </a:r>
            <a:r>
              <a:rPr lang="cs-CZ" sz="2500" dirty="0" smtClean="0"/>
              <a:t>zdroje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500" dirty="0"/>
              <a:t>http://windows.microsoft.com/cs-CZ/windows-vista/Using-WordPad</a:t>
            </a:r>
            <a:endParaRPr lang="cs-CZ" sz="2500" dirty="0"/>
          </a:p>
        </p:txBody>
      </p:sp>
      <p:sp>
        <p:nvSpPr>
          <p:cNvPr id="4" name="Obdélník 3"/>
          <p:cNvSpPr/>
          <p:nvPr/>
        </p:nvSpPr>
        <p:spPr>
          <a:xfrm>
            <a:off x="827584" y="1700808"/>
            <a:ext cx="7416824" cy="1107996"/>
          </a:xfrm>
          <a:prstGeom prst="rect">
            <a:avLst/>
          </a:prstGeom>
          <a:noFill/>
          <a:ln w="76200"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66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Zdroje</a:t>
            </a:r>
            <a:endParaRPr lang="cs-CZ" sz="6600" b="1" cap="none" spc="0" dirty="0" smtClean="0">
              <a:ln w="50800"/>
              <a:solidFill>
                <a:schemeClr val="bg1">
                  <a:shade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72222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zoom/>
      </p:transition>
    </mc:Choice>
    <mc:Fallback xmlns="">
      <p:transition spd="slow">
        <p:zoom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1126</TotalTime>
  <Words>230</Words>
  <Application>Microsoft Office PowerPoint</Application>
  <PresentationFormat>Předvádění na obrazovce (4:3)</PresentationFormat>
  <Paragraphs>96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19</cp:revision>
  <dcterms:created xsi:type="dcterms:W3CDTF">2011-08-25T18:58:26Z</dcterms:created>
  <dcterms:modified xsi:type="dcterms:W3CDTF">2011-08-28T22:30:35Z</dcterms:modified>
</cp:coreProperties>
</file>