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3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4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051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835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35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475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152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651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930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062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69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427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664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B952C-5298-4832-A5B9-050770BF69A2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10DA2-7A87-414D-ACE4-72E73D1634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904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427985"/>
            <a:ext cx="3598328" cy="33123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2362481"/>
              </p:ext>
            </p:extLst>
          </p:nvPr>
        </p:nvGraphicFramePr>
        <p:xfrm>
          <a:off x="647564" y="4941168"/>
          <a:ext cx="7848872" cy="1730375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Informatika 7. - 8. ročník ( volitelný předmět 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VY_32_INOVACE_05_Excel – základní matematické vzorce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3061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467544" y="1628800"/>
            <a:ext cx="8352928" cy="475252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 rot="554805">
            <a:off x="649850" y="1477565"/>
            <a:ext cx="7992888" cy="16181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MS Excel – základní matematické vzorce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601047">
            <a:off x="500276" y="3900532"/>
            <a:ext cx="7531913" cy="158417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</a:t>
            </a:r>
          </a:p>
          <a:p>
            <a:r>
              <a:rPr lang="cs-CZ" sz="4000" b="1" smtClean="0">
                <a:solidFill>
                  <a:schemeClr val="accent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Mgr. Hana Hartmannová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0193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1412776"/>
            <a:ext cx="8424936" cy="136815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Otevření programu Excel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9706" y="3140968"/>
            <a:ext cx="4392488" cy="27853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cs typeface="Times New Roman" pitchFamily="18" charset="0"/>
              </a:rPr>
              <a:t> Microsoft Excel 2010</a:t>
            </a:r>
          </a:p>
          <a:p>
            <a:endParaRPr lang="cs-CZ" sz="25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912337"/>
            <a:ext cx="1838831" cy="35278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894449"/>
            <a:ext cx="1815093" cy="35278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909851"/>
            <a:ext cx="1810252" cy="3512430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>
            <a:off x="3133225" y="5876618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642351" y="4209064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079663" y="3683580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421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1412776"/>
            <a:ext cx="8424936" cy="122413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Výhody práce se vzorci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140968"/>
            <a:ext cx="75608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při změně hodnoty kteréhokoliv použitého čísla , se automaticky změní i výsledek matematické operace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4345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5373215"/>
            <a:ext cx="8424936" cy="101237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Vzorce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098" y="0"/>
            <a:ext cx="9179097" cy="1052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242" y="1910098"/>
            <a:ext cx="1872208" cy="28958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10098"/>
            <a:ext cx="3717078" cy="2895862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 rot="10800000">
            <a:off x="692242" y="526368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ový popisek 7"/>
          <p:cNvSpPr/>
          <p:nvPr/>
        </p:nvSpPr>
        <p:spPr>
          <a:xfrm>
            <a:off x="2699792" y="4005064"/>
            <a:ext cx="3240360" cy="1228401"/>
          </a:xfrm>
          <a:prstGeom prst="wedgeRoundRectCallout">
            <a:avLst>
              <a:gd name="adj1" fmla="val 73282"/>
              <a:gd name="adj2" fmla="val -28080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1) určíme buňku, do které se výsledek zapíše</a:t>
            </a:r>
            <a:endParaRPr lang="cs-CZ" sz="25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2701570" y="2819249"/>
            <a:ext cx="3240360" cy="1077560"/>
          </a:xfrm>
          <a:prstGeom prst="wedgeRoundRectCallout">
            <a:avLst>
              <a:gd name="adj1" fmla="val -78124"/>
              <a:gd name="adj2" fmla="val 4845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2</a:t>
            </a:r>
            <a:r>
              <a:rPr lang="cs-CZ" sz="25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) vybereme matematickou operaci</a:t>
            </a:r>
            <a:endParaRPr lang="cs-CZ" sz="25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2725942" y="1484784"/>
            <a:ext cx="3240360" cy="1190448"/>
          </a:xfrm>
          <a:prstGeom prst="wedgeRoundRectCallout">
            <a:avLst>
              <a:gd name="adj1" fmla="val 73282"/>
              <a:gd name="adj2" fmla="val 66659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3</a:t>
            </a:r>
            <a:r>
              <a:rPr lang="cs-CZ" sz="25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) zvolíme buňky, které budeme např. sčítat </a:t>
            </a:r>
            <a:endParaRPr lang="cs-CZ" sz="25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073824" y="4704404"/>
            <a:ext cx="2592288" cy="567255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4) ENTER</a:t>
            </a:r>
            <a:endParaRPr lang="cs-CZ" sz="25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 rot="2918261">
            <a:off x="418211" y="1260344"/>
            <a:ext cx="1296144" cy="288032"/>
          </a:xfrm>
          <a:prstGeom prst="rightArrow">
            <a:avLst>
              <a:gd name="adj1" fmla="val 50000"/>
              <a:gd name="adj2" fmla="val 450000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503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9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animBg="1"/>
      <p:bldP spid="13" grpId="0" animBg="1"/>
      <p:bldP spid="14" grpId="0" animBg="1"/>
      <p:bldP spid="11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86517" y="1412776"/>
            <a:ext cx="8424936" cy="101237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Seřaď kroky použití vzorce: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098" y="0"/>
            <a:ext cx="9179097" cy="1052736"/>
          </a:xfrm>
          <a:prstGeom prst="rect">
            <a:avLst/>
          </a:prstGeom>
        </p:spPr>
      </p:pic>
      <p:sp>
        <p:nvSpPr>
          <p:cNvPr id="16" name="Zaoblený obdélníkový popisek 15"/>
          <p:cNvSpPr/>
          <p:nvPr/>
        </p:nvSpPr>
        <p:spPr>
          <a:xfrm>
            <a:off x="4962820" y="4685040"/>
            <a:ext cx="3240360" cy="1190448"/>
          </a:xfrm>
          <a:prstGeom prst="wedgeRoundRectCallout">
            <a:avLst>
              <a:gd name="adj1" fmla="val 19015"/>
              <a:gd name="adj2" fmla="val -44127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volba buněk, které se budou např. sčítat </a:t>
            </a:r>
            <a:endParaRPr lang="cs-CZ" sz="25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5026742" y="2977534"/>
            <a:ext cx="3240360" cy="1077560"/>
          </a:xfrm>
          <a:prstGeom prst="wedgeRoundRectCallout">
            <a:avLst>
              <a:gd name="adj1" fmla="val -8119"/>
              <a:gd name="adj2" fmla="val 9741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výběr matematické operace</a:t>
            </a:r>
            <a:endParaRPr lang="cs-CZ" sz="25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827584" y="4704403"/>
            <a:ext cx="3240360" cy="1228401"/>
          </a:xfrm>
          <a:prstGeom prst="wedgeRoundRectCallout">
            <a:avLst>
              <a:gd name="adj1" fmla="val 44520"/>
              <a:gd name="adj2" fmla="val -38101"/>
              <a:gd name="adj3" fmla="val 16667"/>
            </a:avLst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určení buňky, do které se výsledek zapíše</a:t>
            </a:r>
            <a:endParaRPr lang="cs-CZ" sz="25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936404" y="3476757"/>
            <a:ext cx="3131539" cy="567255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ENTER</a:t>
            </a:r>
            <a:endParaRPr lang="cs-CZ" sz="25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3635896" y="5107660"/>
            <a:ext cx="1134578" cy="1058400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1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7604288" y="3513748"/>
            <a:ext cx="1134578" cy="1058400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7030A0"/>
                </a:solidFill>
              </a:rPr>
              <a:t>2</a:t>
            </a:r>
          </a:p>
        </p:txBody>
      </p:sp>
      <p:sp>
        <p:nvSpPr>
          <p:cNvPr id="21" name="7cípá hvězda 20"/>
          <p:cNvSpPr/>
          <p:nvPr/>
        </p:nvSpPr>
        <p:spPr>
          <a:xfrm>
            <a:off x="7662412" y="5123273"/>
            <a:ext cx="1134578" cy="1058400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7030A0"/>
                </a:solidFill>
              </a:rPr>
              <a:t>3</a:t>
            </a:r>
          </a:p>
        </p:txBody>
      </p:sp>
      <p:sp>
        <p:nvSpPr>
          <p:cNvPr id="22" name="7cípá hvězda 21"/>
          <p:cNvSpPr/>
          <p:nvPr/>
        </p:nvSpPr>
        <p:spPr>
          <a:xfrm>
            <a:off x="3599946" y="3424772"/>
            <a:ext cx="1134578" cy="1058400"/>
          </a:xfrm>
          <a:prstGeom prst="star7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7030A0"/>
                </a:solidFill>
              </a:rPr>
              <a:t>4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2629950"/>
            <a:ext cx="298838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Kontrola – klikni na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3" name="Veselý obličej 22"/>
          <p:cNvSpPr/>
          <p:nvPr/>
        </p:nvSpPr>
        <p:spPr>
          <a:xfrm>
            <a:off x="3392588" y="2596965"/>
            <a:ext cx="675355" cy="655034"/>
          </a:xfrm>
          <a:prstGeom prst="smileyFac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681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86517" y="1412776"/>
            <a:ext cx="8424936" cy="101237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Předloha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098" y="0"/>
            <a:ext cx="9179097" cy="10527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636912"/>
            <a:ext cx="5688632" cy="3579511"/>
          </a:xfrm>
          <a:prstGeom prst="rect">
            <a:avLst/>
          </a:prstGeom>
          <a:ln w="38100" cap="sq">
            <a:solidFill>
              <a:srgbClr val="7030A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5448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50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86517" y="1412776"/>
            <a:ext cx="8424936" cy="101237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Praktické úkoly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098" y="0"/>
            <a:ext cx="9179097" cy="10527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5576" y="2852936"/>
            <a:ext cx="770485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vytvoř tabulku dle předlohy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doplň k jednotlivým sloupcům součet, průměr, nejvyšší (maximum) a nejnižší (minimum) číslo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soubor ulož jako vzorce.xlsx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138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1628800"/>
            <a:ext cx="8424936" cy="475252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5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86517" y="1412776"/>
            <a:ext cx="8424936" cy="101237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098" y="0"/>
            <a:ext cx="9179097" cy="105273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6" y="2852936"/>
            <a:ext cx="72728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vlastní zdroje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50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split/>
      </p:transition>
    </mc:Choice>
    <mc:Fallback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177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21</cp:revision>
  <dcterms:created xsi:type="dcterms:W3CDTF">2011-08-11T15:49:50Z</dcterms:created>
  <dcterms:modified xsi:type="dcterms:W3CDTF">2011-08-27T11:12:15Z</dcterms:modified>
</cp:coreProperties>
</file>