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4" r:id="rId7"/>
    <p:sldId id="260" r:id="rId8"/>
    <p:sldId id="261" r:id="rId9"/>
    <p:sldId id="265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4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881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224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319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335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527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139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972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277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35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974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888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5F72B3-39B2-4A9B-BB63-1528344F5946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7F1D2-B1CF-4E78-B9C6-4C5C16FEB0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213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43858" y="1628800"/>
            <a:ext cx="3528392" cy="324799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7889763"/>
              </p:ext>
            </p:extLst>
          </p:nvPr>
        </p:nvGraphicFramePr>
        <p:xfrm>
          <a:off x="395536" y="5229200"/>
          <a:ext cx="8496944" cy="1402080"/>
        </p:xfrm>
        <a:graphic>
          <a:graphicData uri="http://schemas.openxmlformats.org/drawingml/2006/table">
            <a:tbl>
              <a:tblPr/>
              <a:tblGrid>
                <a:gridCol w="2572469"/>
                <a:gridCol w="5924475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Informatika 7. - 8. ročník ( volitelný předmět )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VY_32_INOVACE_08_PhotoFiltre – editace obrázku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3061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11560" y="1268760"/>
            <a:ext cx="7272808" cy="2524348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6033" y="1484784"/>
            <a:ext cx="5652381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err="1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PhotoFiltre</a:t>
            </a:r>
            <a:endParaRPr lang="cs-CZ" sz="72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cs-CZ" sz="60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editace obrázku</a:t>
            </a:r>
            <a:endParaRPr lang="cs-CZ" sz="60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963540" y="4286320"/>
            <a:ext cx="6577364" cy="1572273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23230" y="4521023"/>
            <a:ext cx="645798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Autor</a:t>
            </a:r>
          </a:p>
          <a:p>
            <a:pPr algn="ctr"/>
            <a:r>
              <a:rPr lang="cs-CZ" sz="48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Mgr. Hana Hartmannová</a:t>
            </a:r>
            <a:endParaRPr lang="cs-CZ" sz="48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8192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5229200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41284" y="1052736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89638" y="5229200"/>
            <a:ext cx="244464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Výběr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189" y="1223755"/>
            <a:ext cx="3870898" cy="3654405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809587" y="117107"/>
            <a:ext cx="489204" cy="484632"/>
          </a:xfrm>
          <a:prstGeom prst="rightArrow">
            <a:avLst>
              <a:gd name="adj1" fmla="val 56620"/>
              <a:gd name="adj2" fmla="val 20188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989638" y="1844824"/>
            <a:ext cx="1935449" cy="2016224"/>
          </a:xfrm>
          <a:prstGeom prst="round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292080" y="1340768"/>
            <a:ext cx="2520280" cy="266429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Můžeme si zvolit z nabídky pravidelných  tvarů nebo vytvořit vlastní výběr.</a:t>
            </a:r>
            <a:endParaRPr lang="cs-CZ" sz="25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407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7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5245950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1052736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85130" y="5245950"/>
            <a:ext cx="32281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Korekce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182129"/>
            <a:ext cx="2304256" cy="5166387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1115616" y="91519"/>
            <a:ext cx="489204" cy="484632"/>
          </a:xfrm>
          <a:prstGeom prst="rightArrow">
            <a:avLst>
              <a:gd name="adj1" fmla="val 56620"/>
              <a:gd name="adj2" fmla="val 20188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786028" y="1340768"/>
            <a:ext cx="4026332" cy="3240360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U obrázku můžeme upravit kontrast či sytost barev, přidat světlo nebo naopak stíny, změnit některou barvu v obrázku, vytvořit z obrázku negativ a mnoho dalších úprav.</a:t>
            </a:r>
            <a:endParaRPr lang="cs-CZ" sz="25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728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87525" y="5229200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1052736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27984" y="5241103"/>
            <a:ext cx="215078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Filtry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001" y="1196752"/>
            <a:ext cx="2088232" cy="5099169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1526512" y="91519"/>
            <a:ext cx="489204" cy="484632"/>
          </a:xfrm>
          <a:prstGeom prst="rightArrow">
            <a:avLst>
              <a:gd name="adj1" fmla="val 56620"/>
              <a:gd name="adj2" fmla="val 20188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419872" y="1430778"/>
            <a:ext cx="4464496" cy="3222358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Obrázku je možné přidat různé rámečky včetně 3D, můžeme ho změnit k nepoznání díky filtrům (např. z něj udělat malovaný obrázek, nakreslený tužkou, udělat z něj historickou fotku apod.)</a:t>
            </a:r>
            <a:endParaRPr lang="cs-CZ" sz="25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883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87526" y="5206026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9740" y="1052736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91880" y="5206026"/>
            <a:ext cx="175753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Text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51724"/>
            <a:ext cx="4202796" cy="3398468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3203848" y="404664"/>
            <a:ext cx="288032" cy="288032"/>
          </a:xfrm>
          <a:prstGeom prst="round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709981" y="333835"/>
            <a:ext cx="489204" cy="484632"/>
          </a:xfrm>
          <a:prstGeom prst="rightArrow">
            <a:avLst>
              <a:gd name="adj1" fmla="val 56620"/>
              <a:gd name="adj2" fmla="val 20188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249412" y="1430778"/>
            <a:ext cx="2634956" cy="3222358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Lze také přidávat text (zvolit vzhled, velikost, barvu či úhel směru psaní popřípadě dodat efekty jako stíny apod.)</a:t>
            </a:r>
            <a:endParaRPr lang="cs-CZ" sz="25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975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6036" y="1052736"/>
            <a:ext cx="804387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Korekcí upravujeme: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29671" y="2852937"/>
            <a:ext cx="5436597" cy="576064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a) velikost obrázku</a:t>
            </a:r>
            <a:endParaRPr lang="cs-CZ" sz="2500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29672" y="3705267"/>
            <a:ext cx="5436597" cy="576064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b) například odstín nebo sytost obrázku</a:t>
            </a:r>
            <a:endParaRPr lang="cs-CZ" sz="2500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29671" y="4535827"/>
            <a:ext cx="5436597" cy="576064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c) velikost písma v obrázku</a:t>
            </a:r>
            <a:endParaRPr lang="cs-CZ" sz="2500" dirty="0">
              <a:solidFill>
                <a:srgbClr val="00206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557257" y="5373216"/>
            <a:ext cx="5409011" cy="576064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dirty="0" smtClean="0">
                <a:solidFill>
                  <a:srgbClr val="002060"/>
                </a:solidFill>
              </a:rPr>
              <a:t>d) tvar výběru k ořezu obrázku</a:t>
            </a:r>
            <a:endParaRPr lang="cs-CZ" sz="25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60932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kontrola – klikni na možnosti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308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3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7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66805" y="1052736"/>
            <a:ext cx="616232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Předloha - filtry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822" y="2568830"/>
            <a:ext cx="5184290" cy="377256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C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255840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2275" y="1052736"/>
            <a:ext cx="789139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Předloha – korekce, text</a:t>
            </a:r>
            <a:endParaRPr lang="cs-CZ" sz="60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94" y="2780928"/>
            <a:ext cx="6768752" cy="266897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C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467544" y="5494729"/>
            <a:ext cx="35643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korekce jas/kontrast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(jas -30% , kontrast +30%)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7984" y="5449907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>
                <a:solidFill>
                  <a:schemeClr val="bg1"/>
                </a:solidFill>
              </a:rPr>
              <a:t>Comic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Sans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smtClean="0">
                <a:solidFill>
                  <a:schemeClr val="bg1"/>
                </a:solidFill>
              </a:rPr>
              <a:t>vel. </a:t>
            </a:r>
            <a:r>
              <a:rPr lang="cs-CZ" dirty="0">
                <a:solidFill>
                  <a:schemeClr val="bg1"/>
                </a:solidFill>
              </a:rPr>
              <a:t>25, tučně, barva </a:t>
            </a:r>
            <a:r>
              <a:rPr lang="cs-CZ" dirty="0" smtClean="0">
                <a:solidFill>
                  <a:schemeClr val="bg1"/>
                </a:solidFill>
              </a:rPr>
              <a:t>světlá žlutá, </a:t>
            </a:r>
            <a:r>
              <a:rPr lang="cs-CZ" dirty="0">
                <a:solidFill>
                  <a:schemeClr val="bg1"/>
                </a:solidFill>
              </a:rPr>
              <a:t>úhel otočení 15°)</a:t>
            </a:r>
          </a:p>
        </p:txBody>
      </p:sp>
    </p:spTree>
    <p:extLst>
      <p:ext uri="{BB962C8B-B14F-4D97-AF65-F5344CB8AC3E}">
        <p14:creationId xmlns:p14="http://schemas.microsoft.com/office/powerpoint/2010/main" val="1939242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otevři obrázek pejsek.jpg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přidávej filtry 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obrázky ukládej jako pejsek_filtr_1.jpg až pejsek_filtr_6.jpg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vyzkoušej si další filtry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proveď korekci obrázku dle předlohy a ulož ho jako pejsek_korekce.jpg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dodej obrázku text podle předlohy a ulož jako pejsek_text.jpg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61028" y="1052736"/>
            <a:ext cx="597387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Praktické úkoly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64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51520" y="1052736"/>
            <a:ext cx="7920880" cy="1224136"/>
          </a:xfrm>
          <a:prstGeom prst="roundRect">
            <a:avLst>
              <a:gd name="adj" fmla="val 30006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2456892"/>
            <a:ext cx="7920880" cy="39964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rgbClr val="FFC000"/>
                </a:solidFill>
              </a:rPr>
              <a:t>vlastní zdroje</a:t>
            </a:r>
            <a:endParaRPr lang="cs-CZ" sz="2500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33536" y="1052736"/>
            <a:ext cx="262886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Zdroje</a:t>
            </a:r>
            <a:endParaRPr lang="cs-CZ" sz="72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2751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2453</TotalTime>
  <Words>248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</cp:revision>
  <dcterms:created xsi:type="dcterms:W3CDTF">2011-08-17T21:33:49Z</dcterms:created>
  <dcterms:modified xsi:type="dcterms:W3CDTF">2011-08-27T11:29:53Z</dcterms:modified>
</cp:coreProperties>
</file>