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4"/>
  </p:notesMasterIdLst>
  <p:sldIdLst>
    <p:sldId id="28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74" r:id="rId10"/>
    <p:sldId id="275" r:id="rId11"/>
    <p:sldId id="263" r:id="rId12"/>
    <p:sldId id="266" r:id="rId13"/>
    <p:sldId id="269" r:id="rId14"/>
    <p:sldId id="282" r:id="rId15"/>
    <p:sldId id="273" r:id="rId16"/>
    <p:sldId id="284" r:id="rId17"/>
    <p:sldId id="276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embeddedFontLst>
    <p:embeddedFont>
      <p:font typeface="Guanine" pitchFamily="2" charset="-18"/>
      <p:regular r:id="rId25"/>
    </p:embeddedFont>
    <p:embeddedFont>
      <p:font typeface="Brooklyn" pitchFamily="2" charset="0"/>
      <p:regular r:id="rId26"/>
      <p:bold r:id="rId27"/>
    </p:embeddedFont>
    <p:embeddedFont>
      <p:font typeface="Comic Sans MS" pitchFamily="66" charset="0"/>
      <p:regular r:id="rId28"/>
      <p:bold r:id="rId29"/>
    </p:embeddedFont>
    <p:embeddedFont>
      <p:font typeface="Calibri" pitchFamily="34" charset="0"/>
      <p:regular r:id="rId30"/>
      <p:bold r:id="rId31"/>
      <p:italic r:id="rId32"/>
      <p:boldItalic r:id="rId33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FF99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1.fntdata"/><Relationship Id="rId33" Type="http://schemas.openxmlformats.org/officeDocument/2006/relationships/font" Target="fonts/font9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32" Type="http://schemas.openxmlformats.org/officeDocument/2006/relationships/font" Target="fonts/font8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4.fntdata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3.fntdata"/><Relationship Id="rId30" Type="http://schemas.openxmlformats.org/officeDocument/2006/relationships/font" Target="fonts/font6.fntdata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15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52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77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70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25.8.2011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84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16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25.8.2011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3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6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08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327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47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CC"/>
            </a:gs>
            <a:gs pos="100000">
              <a:schemeClr val="bg1"/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20CAE-D287-4CD6-BCC0-5E53A6EEFE74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384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.gif"/><Relationship Id="rId7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1.wav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Relationship Id="rId9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g"/><Relationship Id="rId3" Type="http://schemas.openxmlformats.org/officeDocument/2006/relationships/image" Target="../media/image21.jpg"/><Relationship Id="rId7" Type="http://schemas.openxmlformats.org/officeDocument/2006/relationships/image" Target="../media/image2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g"/><Relationship Id="rId5" Type="http://schemas.openxmlformats.org/officeDocument/2006/relationships/image" Target="../media/image23.jpg"/><Relationship Id="rId10" Type="http://schemas.openxmlformats.org/officeDocument/2006/relationships/audio" Target="../media/audio1.wav"/><Relationship Id="rId4" Type="http://schemas.openxmlformats.org/officeDocument/2006/relationships/image" Target="../media/image22.jpg"/><Relationship Id="rId9" Type="http://schemas.openxmlformats.org/officeDocument/2006/relationships/image" Target="../media/image27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7.xml"/><Relationship Id="rId4" Type="http://schemas.openxmlformats.org/officeDocument/2006/relationships/slide" Target="slide2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8.xml"/><Relationship Id="rId4" Type="http://schemas.openxmlformats.org/officeDocument/2006/relationships/slide" Target="slide2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slide" Target="slide2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32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31.GIF"/><Relationship Id="rId5" Type="http://schemas.openxmlformats.org/officeDocument/2006/relationships/image" Target="../media/image30.png"/><Relationship Id="rId4" Type="http://schemas.openxmlformats.org/officeDocument/2006/relationships/slide" Target="slide1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32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31.GIF"/><Relationship Id="rId5" Type="http://schemas.openxmlformats.org/officeDocument/2006/relationships/image" Target="../media/image30.png"/><Relationship Id="rId4" Type="http://schemas.openxmlformats.org/officeDocument/2006/relationships/slide" Target="slide1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32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31.GIF"/><Relationship Id="rId5" Type="http://schemas.openxmlformats.org/officeDocument/2006/relationships/image" Target="../media/image30.png"/><Relationship Id="rId4" Type="http://schemas.openxmlformats.org/officeDocument/2006/relationships/slide" Target="slide13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4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3.PNG"/><Relationship Id="rId5" Type="http://schemas.openxmlformats.org/officeDocument/2006/relationships/slide" Target="slide11.xml"/><Relationship Id="rId4" Type="http://schemas.openxmlformats.org/officeDocument/2006/relationships/audio" Target="../media/audio1.wav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4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3.PNG"/><Relationship Id="rId5" Type="http://schemas.openxmlformats.org/officeDocument/2006/relationships/slide" Target="slide12.xml"/><Relationship Id="rId4" Type="http://schemas.openxmlformats.org/officeDocument/2006/relationships/audio" Target="../media/audio1.wav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4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3.PNG"/><Relationship Id="rId5" Type="http://schemas.openxmlformats.org/officeDocument/2006/relationships/slide" Target="slide13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1583335"/>
              </p:ext>
            </p:extLst>
          </p:nvPr>
        </p:nvGraphicFramePr>
        <p:xfrm>
          <a:off x="107504" y="4941168"/>
          <a:ext cx="8928992" cy="1832198"/>
        </p:xfrm>
        <a:graphic>
          <a:graphicData uri="http://schemas.openxmlformats.org/drawingml/2006/table">
            <a:tbl>
              <a:tblPr>
                <a:solidFill>
                  <a:srgbClr val="FFFFE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{69C7853C-536D-4A76-A0AE-DD22124D55A5}</a:tableStyleId>
              </a:tblPr>
              <a:tblGrid>
                <a:gridCol w="2160240"/>
                <a:gridCol w="6768752"/>
              </a:tblGrid>
              <a:tr h="327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Číslo projektu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>
                          <a:effectLst/>
                        </a:rPr>
                        <a:t>CZ.1.07/1.4.00/21.1405</a:t>
                      </a:r>
                      <a:endParaRPr lang="cs-CZ" sz="19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Název sady materiálů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effectLst/>
                        </a:rPr>
                        <a:t>Informatika 8. ročník (volitelný předmět)</a:t>
                      </a:r>
                      <a:endParaRPr lang="cs-CZ" sz="19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  <a:tr h="408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/>
                        <a:t>Název materiálu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effectLst/>
                        </a:rPr>
                        <a:t>VY_32_INOVACE_14_</a:t>
                      </a:r>
                      <a:r>
                        <a:rPr lang="cs-CZ" sz="19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Tvorba prezentací – </a:t>
                      </a:r>
                      <a:r>
                        <a:rPr lang="cs-CZ" sz="1900" b="1" dirty="0" smtClean="0">
                          <a:effectLst/>
                        </a:rPr>
                        <a:t>PowerPoint</a:t>
                      </a:r>
                      <a:r>
                        <a:rPr lang="cs-CZ" sz="1900" b="1" baseline="0" dirty="0" smtClean="0">
                          <a:effectLst/>
                        </a:rPr>
                        <a:t> –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effectLst/>
                        </a:rPr>
                        <a:t>–</a:t>
                      </a:r>
                      <a:r>
                        <a:rPr lang="cs-CZ" sz="1900" b="1" baseline="0" dirty="0" smtClean="0">
                          <a:effectLst/>
                        </a:rPr>
                        <a:t> Nová prezentace, pozadí</a:t>
                      </a:r>
                      <a:endParaRPr lang="cs-CZ" sz="19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Autor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effectLst/>
                        </a:rPr>
                        <a:t>Mgr. Ladislav Králíček</a:t>
                      </a:r>
                      <a:endParaRPr lang="cs-CZ" sz="19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6827" y="1565531"/>
            <a:ext cx="3298437" cy="329843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136" y="116632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368" y="128194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536" y="116632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768" y="116632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2602316" y="1124744"/>
            <a:ext cx="4067460" cy="36933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3175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INVESTICE  DO  ROZVOJE  VZDĚLÁVÁNÍ</a:t>
            </a:r>
            <a:endParaRPr lang="cs-CZ" b="1" spc="50" dirty="0">
              <a:ln w="3175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48310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600"/>
                            </p:stCondLst>
                            <p:childTnLst>
                              <p:par>
                                <p:cTn id="1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00"/>
                            </p:stCondLst>
                            <p:childTnLst>
                              <p:par>
                                <p:cTn id="2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900"/>
                            </p:stCondLst>
                            <p:childTnLst>
                              <p:par>
                                <p:cTn id="3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5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6342872"/>
            <a:ext cx="3960440" cy="406896"/>
          </a:xfrm>
        </p:spPr>
        <p:txBody>
          <a:bodyPr>
            <a:normAutofit fontScale="92500"/>
          </a:bodyPr>
          <a:lstStyle/>
          <a:p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95635" y="52399"/>
            <a:ext cx="6372709" cy="640297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Bottom">
              <a:avLst/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POWERPOINT</a:t>
            </a:r>
            <a:endParaRPr lang="cs-CZ" sz="8800" b="1" cap="none" spc="5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9941" y="1628800"/>
            <a:ext cx="8484117" cy="196977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NOVÁ  PREZENTACE</a:t>
            </a:r>
          </a:p>
          <a:p>
            <a:pPr algn="ctr"/>
            <a:endParaRPr lang="cs-CZ" sz="14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  <a:reflection blurRad="6350" stA="50000" endA="300" endPos="50000" dist="29997" dir="5400000" sy="-100000" algn="bl" rotWithShape="0"/>
              </a:effectLst>
              <a:latin typeface="Brooklyn" pitchFamily="2" charset="0"/>
            </a:endParaRPr>
          </a:p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POZADÍ  PREZENTACE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  <a:reflection blurRad="6350" stA="50000" endA="300" endPos="50000" dist="29997" dir="5400000" sy="-100000" algn="bl" rotWithShape="0"/>
              </a:effectLst>
              <a:latin typeface="Brooklyn" pitchFamily="2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301208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5312770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301208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5301208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039" y="6343187"/>
            <a:ext cx="391018" cy="391018"/>
          </a:xfrm>
          <a:prstGeom prst="rect">
            <a:avLst/>
          </a:prstGeom>
          <a:ln w="3175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6666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50"/>
                            </p:stCondLst>
                            <p:childTnLst>
                              <p:par>
                                <p:cTn id="3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16632"/>
            <a:ext cx="77034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NOVÁ  PREZENTACE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2128" y="1207609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① Otevřeme program PowerPoint :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261" y="1928664"/>
            <a:ext cx="914570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Start → Všechny programy → Microsoft Office → Microsoft PowerPoint 2010</a:t>
            </a:r>
            <a:endParaRPr lang="cs-CZ" sz="2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4770" y="2482213"/>
            <a:ext cx="79516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② PowerPoint nabídne podobu 1. snímku: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4587" y="3204464"/>
            <a:ext cx="6361635" cy="3416198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9444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25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921766" y="10757"/>
            <a:ext cx="321261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NOVÁ  PREZENTACE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2128" y="332656"/>
            <a:ext cx="84683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③ Po kliknutí pravým tlačítkem myši na nabízený snímek, můžeme změnit jeho podobu :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4770" y="5805264"/>
            <a:ext cx="83116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④ Vybereme jiné rozložení snímku (chceme-li)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5561" y="1618730"/>
            <a:ext cx="5190103" cy="3898502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921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2128" y="698296"/>
            <a:ext cx="8468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⑤ Uložíme prezentaci :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8136" y="1412776"/>
            <a:ext cx="56408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Soubor → Uložit jako → </a:t>
            </a:r>
            <a:r>
              <a:rPr lang="cs-CZ" sz="2000" b="1" i="1" dirty="0" smtClean="0"/>
              <a:t>změníme název prezentace</a:t>
            </a:r>
            <a:endParaRPr lang="cs-CZ" sz="2000" b="1" i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7956" y="1833913"/>
            <a:ext cx="7016688" cy="48459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347" y="1812886"/>
            <a:ext cx="7224241" cy="4989242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921766" y="10757"/>
            <a:ext cx="321261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NOVÁ  PREZENTACE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21951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10" grpId="0"/>
      <p:bldP spid="10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2128" y="698296"/>
            <a:ext cx="85833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⑥ Chceme-li, aby se nám hotová prezentace po „dvojkliku“ okamžitě spustila (aniž by se otevřela 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PowerPointu v editační podobě), musíme změnit typ prezentace :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300" y="2945274"/>
            <a:ext cx="8890000" cy="1016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9" name="Šrafovaná šipka doprava 8"/>
          <p:cNvSpPr/>
          <p:nvPr/>
        </p:nvSpPr>
        <p:spPr>
          <a:xfrm rot="20026099">
            <a:off x="5740873" y="4034292"/>
            <a:ext cx="3177834" cy="816196"/>
          </a:xfrm>
          <a:prstGeom prst="stripedRigh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07904" y="4791047"/>
            <a:ext cx="21066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Klikneme</a:t>
            </a:r>
            <a:endParaRPr lang="cs-CZ" sz="40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2432" y="2555903"/>
            <a:ext cx="5918868" cy="430209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8798" y="4030463"/>
            <a:ext cx="7620000" cy="1016000"/>
          </a:xfrm>
          <a:prstGeom prst="rect">
            <a:avLst/>
          </a:prstGeom>
          <a:ln w="28575">
            <a:solidFill>
              <a:srgbClr val="FF0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6" name="TextovéPole 15"/>
          <p:cNvSpPr txBox="1"/>
          <p:nvPr/>
        </p:nvSpPr>
        <p:spPr>
          <a:xfrm>
            <a:off x="0" y="5037268"/>
            <a:ext cx="3059832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Takto uložená prezentace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bude mít „příponu“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ppsx</a:t>
            </a: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(jinak bude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pptx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921766" y="10757"/>
            <a:ext cx="321261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NOVÁ  PREZENTACE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10687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grpId="1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1" presetClass="exit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2" presetClass="exit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42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500"/>
                            </p:stCondLst>
                            <p:childTnLst>
                              <p:par>
                                <p:cTn id="56" presetID="53" presetClass="entr" presetSubtype="1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4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4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4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3000"/>
                            </p:stCondLst>
                            <p:childTnLst>
                              <p:par>
                                <p:cTn id="62" presetID="42" presetClass="entr" presetSubtype="0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 animBg="1"/>
      <p:bldP spid="9" grpId="1" animBg="1"/>
      <p:bldP spid="10" grpId="0"/>
      <p:bldP spid="10" grpId="1"/>
      <p:bldP spid="16" grpId="0"/>
      <p:bldP spid="12" grpId="0"/>
      <p:bldP spid="1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0245" y="44624"/>
            <a:ext cx="84841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POZADÍ  PREZENTACE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2128" y="1207609"/>
            <a:ext cx="85403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① Klikneme pravým tlačítkem myši na snímek</a:t>
            </a:r>
          </a:p>
          <a:p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prezentace, jejíž pozadí měníme :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8480" y="2224360"/>
            <a:ext cx="2794000" cy="4445000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2304" y="5874444"/>
            <a:ext cx="3949700" cy="736600"/>
          </a:xfrm>
          <a:prstGeom prst="rect">
            <a:avLst/>
          </a:prstGeom>
          <a:ln w="38100">
            <a:solidFill>
              <a:srgbClr val="FF0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10" name="TextovéPole 9"/>
          <p:cNvSpPr txBox="1"/>
          <p:nvPr/>
        </p:nvSpPr>
        <p:spPr>
          <a:xfrm>
            <a:off x="2332895" y="5950355"/>
            <a:ext cx="22894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Klikneme na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583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25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2128" y="548680"/>
            <a:ext cx="8468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②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Velmi oblíbená je Přechodová výplň :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2050" y="1412776"/>
            <a:ext cx="7048500" cy="5308600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5676" y="1556792"/>
            <a:ext cx="4330700" cy="4622800"/>
          </a:xfrm>
          <a:prstGeom prst="rect">
            <a:avLst/>
          </a:prstGeom>
          <a:ln w="28575">
            <a:solidFill>
              <a:srgbClr val="FF0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8" name="TextovéPole 7"/>
          <p:cNvSpPr txBox="1"/>
          <p:nvPr/>
        </p:nvSpPr>
        <p:spPr>
          <a:xfrm>
            <a:off x="251520" y="2132856"/>
            <a:ext cx="22894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Klikneme na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280" y="2708920"/>
            <a:ext cx="2387600" cy="6985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79749" y="3852337"/>
            <a:ext cx="10518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280" y="4437112"/>
            <a:ext cx="2387600" cy="69850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656244" y="10757"/>
            <a:ext cx="347813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POZADÍ  PREZENTACE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528" y="5135612"/>
            <a:ext cx="10983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pak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280" y="5720387"/>
            <a:ext cx="2387600" cy="69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2858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25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500"/>
                            </p:stCondLst>
                            <p:childTnLst>
                              <p:par>
                                <p:cTn id="55" presetID="2" presetClass="entr" presetSubtype="4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25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10" grpId="0"/>
      <p:bldP spid="12" grpId="0"/>
      <p:bldP spid="12" grpId="1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2128" y="698296"/>
            <a:ext cx="84683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③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Graficky efektní pozadí lze najít mezi již</a:t>
            </a: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připravenými desítkami pozadí  :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9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6" y="1988840"/>
            <a:ext cx="24525545" cy="4752528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5656244" y="10757"/>
            <a:ext cx="347813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POZADÍ  PREZENTACE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90399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" presetClass="entr" presetSubtype="2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07407E-6 L -1.75052 -4.07407E-6 " pathEditMode="relative" rAng="0" ptsTypes="AA">
                                      <p:cBhvr>
                                        <p:cTn id="29" dur="1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53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6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150414" y="85528"/>
            <a:ext cx="393049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POZADÍ  PREZENTACE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2128" y="2852936"/>
            <a:ext cx="8468344" cy="1015663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Ukázky takových pozadí</a:t>
            </a:r>
            <a:endParaRPr lang="cs-CZ" sz="6000" b="1" spc="50" dirty="0">
              <a:ln w="11430"/>
              <a:gradFill flip="none" rotWithShape="1">
                <a:gsLst>
                  <a:gs pos="0">
                    <a:srgbClr val="00B050">
                      <a:shade val="30000"/>
                      <a:satMod val="115000"/>
                    </a:srgbClr>
                  </a:gs>
                  <a:gs pos="50000">
                    <a:srgbClr val="00B050">
                      <a:shade val="67500"/>
                      <a:satMod val="115000"/>
                    </a:srgbClr>
                  </a:gs>
                  <a:gs pos="100000">
                    <a:srgbClr val="00B05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10</a:t>
            </a:fld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5" y="0"/>
            <a:ext cx="9129509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178"/>
            <a:ext cx="9140167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5" y="7704"/>
            <a:ext cx="9129508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07" y="7700"/>
            <a:ext cx="9129508" cy="6857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7" y="7696"/>
            <a:ext cx="9129507" cy="685799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9" y="18578"/>
            <a:ext cx="9129507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9" y="-3178"/>
            <a:ext cx="9140406" cy="6879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110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10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5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75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5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75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85527"/>
            <a:ext cx="8028800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NOVÁ  PREZENTACE  A  POZADÍ  PREZENTACE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204864"/>
            <a:ext cx="83631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Prezentace tvoříme v programu :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363960" y="3215709"/>
            <a:ext cx="2991396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6600" b="1" dirty="0" smtClean="0">
                <a:ln w="28575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 action="ppaction://hlinksldjump"/>
              </a:rPr>
              <a:t>Word</a:t>
            </a:r>
            <a:endParaRPr lang="cs-CZ" sz="66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27862" y="4397947"/>
            <a:ext cx="5168274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PowerPoint</a:t>
            </a:r>
            <a:endParaRPr lang="cs-CZ" sz="6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81064" y="5589240"/>
            <a:ext cx="277813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66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Excel</a:t>
            </a:r>
            <a:endParaRPr lang="cs-CZ" sz="66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23397" y="5417929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85527"/>
            <a:ext cx="8028800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NOVÁ  PREZENTACE  A  POZADÍ  PREZENTACE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1778298"/>
            <a:ext cx="921919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Prezentace s „příponou“ </a:t>
            </a:r>
            <a:r>
              <a:rPr lang="cs-CZ" sz="6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ppt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: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107504" y="3081734"/>
            <a:ext cx="40052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neexistuje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5501" y="4293096"/>
            <a:ext cx="88113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se otevře v editačním okně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7544" y="5457998"/>
            <a:ext cx="52744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se hned spustí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23397" y="5417929"/>
            <a:ext cx="245009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563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85527"/>
            <a:ext cx="8028800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NOVÁ  PREZENTACE  A  POZADÍ  PREZENTACE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1959804"/>
            <a:ext cx="8888972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Jedna strana prezentace má název :</a:t>
            </a:r>
            <a:endParaRPr lang="cs-CZ" sz="3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691641" y="3068960"/>
            <a:ext cx="3735318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 action="ppaction://hlinksldjump"/>
              </a:rPr>
              <a:t>snímek</a:t>
            </a:r>
            <a:endParaRPr lang="cs-CZ" sz="66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03648" y="4149080"/>
            <a:ext cx="3439531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strana</a:t>
            </a:r>
            <a:endParaRPr lang="cs-CZ" sz="6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108752" y="5301208"/>
            <a:ext cx="1887184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</a:t>
            </a:r>
            <a:r>
              <a:rPr lang="cs-CZ" sz="66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list</a:t>
            </a:r>
            <a:endParaRPr lang="cs-CZ" sz="6600" b="1" cap="none" spc="0" dirty="0" smtClean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701783" y="5971927"/>
            <a:ext cx="235833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KLIKNI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531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03532" y="570167"/>
            <a:ext cx="5715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145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325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00871" y="577440"/>
            <a:ext cx="1425888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145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432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007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145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432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720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007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7145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432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720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01008" y="4857750"/>
            <a:ext cx="1424341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67" name="TextovéPole 19"/>
          <p:cNvSpPr txBox="1">
            <a:spLocks noChangeArrowheads="1"/>
          </p:cNvSpPr>
          <p:nvPr/>
        </p:nvSpPr>
        <p:spPr bwMode="auto">
          <a:xfrm>
            <a:off x="1071563" y="5715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2068" name="TextovéPole 20"/>
          <p:cNvSpPr txBox="1">
            <a:spLocks noChangeArrowheads="1"/>
          </p:cNvSpPr>
          <p:nvPr/>
        </p:nvSpPr>
        <p:spPr bwMode="auto">
          <a:xfrm>
            <a:off x="1071563" y="20002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2069" name="TextovéPole 21"/>
          <p:cNvSpPr txBox="1">
            <a:spLocks noChangeArrowheads="1"/>
          </p:cNvSpPr>
          <p:nvPr/>
        </p:nvSpPr>
        <p:spPr bwMode="auto">
          <a:xfrm>
            <a:off x="1071563" y="34290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2070" name="TextovéPole 22"/>
          <p:cNvSpPr txBox="1">
            <a:spLocks noChangeArrowheads="1"/>
          </p:cNvSpPr>
          <p:nvPr/>
        </p:nvSpPr>
        <p:spPr bwMode="auto">
          <a:xfrm>
            <a:off x="1071563" y="48577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D</a:t>
            </a:r>
          </a:p>
        </p:txBody>
      </p:sp>
      <p:sp>
        <p:nvSpPr>
          <p:cNvPr id="2071" name="TextovéPole 23"/>
          <p:cNvSpPr txBox="1">
            <a:spLocks noChangeArrowheads="1"/>
          </p:cNvSpPr>
          <p:nvPr/>
        </p:nvSpPr>
        <p:spPr bwMode="auto">
          <a:xfrm>
            <a:off x="1692275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2072" name="TextovéPole 24"/>
          <p:cNvSpPr txBox="1">
            <a:spLocks noChangeArrowheads="1"/>
          </p:cNvSpPr>
          <p:nvPr/>
        </p:nvSpPr>
        <p:spPr bwMode="auto">
          <a:xfrm>
            <a:off x="307181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2073" name="TextovéPole 25"/>
          <p:cNvSpPr txBox="1">
            <a:spLocks noChangeArrowheads="1"/>
          </p:cNvSpPr>
          <p:nvPr/>
        </p:nvSpPr>
        <p:spPr bwMode="auto">
          <a:xfrm>
            <a:off x="4572000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074" name="TextovéPole 27"/>
          <p:cNvSpPr txBox="1">
            <a:spLocks noChangeArrowheads="1"/>
          </p:cNvSpPr>
          <p:nvPr/>
        </p:nvSpPr>
        <p:spPr bwMode="auto">
          <a:xfrm>
            <a:off x="597376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2075" name="TextovéPole 28"/>
          <p:cNvSpPr txBox="1">
            <a:spLocks noChangeArrowheads="1"/>
          </p:cNvSpPr>
          <p:nvPr/>
        </p:nvSpPr>
        <p:spPr bwMode="auto">
          <a:xfrm>
            <a:off x="611560" y="6357938"/>
            <a:ext cx="82089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dkryj </a:t>
            </a: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jednotlivá 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okénka a uhodni, co je na obrázku.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1492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49868" y="11921"/>
            <a:ext cx="529625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NOVÁ  PREZENTACE - POZADÍ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3825" y="980728"/>
            <a:ext cx="8468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15</a:t>
            </a:fld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-16556" y="1916832"/>
            <a:ext cx="9030485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smtClean="0"/>
              <a:t>http://www.nvf.cz/profuturo/logo_esf.jpg</a:t>
            </a:r>
          </a:p>
          <a:p>
            <a:r>
              <a:rPr lang="cs-CZ" sz="2300" dirty="0" smtClean="0"/>
              <a:t>http://repeatingislands.files-wordpress.com/2009/06/eu-logo.jpg</a:t>
            </a:r>
          </a:p>
          <a:p>
            <a:r>
              <a:rPr lang="cs-CZ" sz="2300" dirty="0" smtClean="0"/>
              <a:t>http://www.teiresias.muni.cz/gifs/web/msmt-logo.gif</a:t>
            </a:r>
          </a:p>
          <a:p>
            <a:r>
              <a:rPr lang="cs-CZ" sz="2300" dirty="0" smtClean="0"/>
              <a:t>http://www.ucitelskyzpravodaj.cz/Portals/5/tema/Logo_OP_VK.jpg</a:t>
            </a:r>
          </a:p>
          <a:p>
            <a:r>
              <a:rPr lang="cs-CZ" sz="2300" dirty="0"/>
              <a:t>http://office.microsoft.com/cs-cz/images/results.aspx?qu=</a:t>
            </a:r>
          </a:p>
          <a:p>
            <a:r>
              <a:rPr lang="cs-CZ" sz="2300" dirty="0"/>
              <a:t>palec#ai:MC900441321|</a:t>
            </a:r>
          </a:p>
          <a:p>
            <a:r>
              <a:rPr lang="cs-CZ" sz="2300" dirty="0"/>
              <a:t>http://office.microsoft.com/cs-cz/images/results.aspx?qu=aplaus&amp;origin=</a:t>
            </a:r>
          </a:p>
          <a:p>
            <a:r>
              <a:rPr lang="cs-CZ" sz="2300" dirty="0"/>
              <a:t>FX010132103#ai:MM900041090|</a:t>
            </a:r>
          </a:p>
          <a:p>
            <a:r>
              <a:rPr lang="cs-CZ" sz="2300" dirty="0"/>
              <a:t>http://www.freesound.org/samplesViewSingle.php?id=33658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upload.wikimedia.org/wikipedia/commons/8/8c/Lautsprecher_4-wege_2.jpg</a:t>
            </a:r>
          </a:p>
          <a:p>
            <a:r>
              <a:rPr lang="cs-CZ" sz="2300" dirty="0"/>
              <a:t>http://</a:t>
            </a:r>
            <a:r>
              <a:rPr lang="cs-CZ" sz="2300" dirty="0" smtClean="0"/>
              <a:t>www.freedigitalphotos.net/images/51361co8dxmw7av.jpg</a:t>
            </a:r>
          </a:p>
          <a:p>
            <a:r>
              <a:rPr lang="cs-CZ" sz="2400" dirty="0"/>
              <a:t>http</a:t>
            </a:r>
            <a:r>
              <a:rPr lang="cs-CZ" sz="2400"/>
              <a:t>://</a:t>
            </a:r>
            <a:r>
              <a:rPr lang="cs-CZ" sz="2400" smtClean="0"/>
              <a:t>www.freedigitalphotos.net/images/9978plvm2lgeg4.jpg</a:t>
            </a:r>
            <a:endParaRPr lang="cs-CZ" sz="2400" dirty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397597" y="6372742"/>
            <a:ext cx="6400800" cy="40689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0745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1040" y="2204864"/>
            <a:ext cx="5043368" cy="1615827"/>
          </a:xfrm>
          <a:prstGeom prst="rect">
            <a:avLst/>
          </a:prstGeom>
          <a:noFill/>
          <a:effectLst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900" b="1" cap="none" spc="50" dirty="0" smtClean="0">
                <a:ln w="11430"/>
                <a:solidFill>
                  <a:srgbClr val="FFFF99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Brooklyn" pitchFamily="2" charset="0"/>
              </a:rPr>
              <a:t>KONEC</a:t>
            </a:r>
            <a:endParaRPr lang="cs-CZ" sz="9900" b="1" cap="none" spc="50" dirty="0">
              <a:ln w="11430"/>
              <a:solidFill>
                <a:srgbClr val="FFFF99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3244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17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07" y="5886982"/>
            <a:ext cx="1190625" cy="9715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319" y="5886982"/>
            <a:ext cx="1190625" cy="9715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888561"/>
            <a:ext cx="1190625" cy="97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7615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731"/>
                            </p:stCondLst>
                            <p:childTnLst>
                              <p:par>
                                <p:cTn id="18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731"/>
                            </p:stCondLst>
                            <p:childTnLst>
                              <p:par>
                                <p:cTn id="29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31"/>
                            </p:stCondLst>
                            <p:childTnLst>
                              <p:par>
                                <p:cTn id="40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731"/>
                            </p:stCondLst>
                            <p:childTnLst>
                              <p:par>
                                <p:cTn id="5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8481"/>
                            </p:stCondLst>
                            <p:childTnLst>
                              <p:par>
                                <p:cTn id="5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18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07" y="5886982"/>
            <a:ext cx="1190625" cy="9715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319" y="5886982"/>
            <a:ext cx="1190625" cy="9715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888561"/>
            <a:ext cx="1190625" cy="97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7615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731"/>
                            </p:stCondLst>
                            <p:childTnLst>
                              <p:par>
                                <p:cTn id="18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731"/>
                            </p:stCondLst>
                            <p:childTnLst>
                              <p:par>
                                <p:cTn id="29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31"/>
                            </p:stCondLst>
                            <p:childTnLst>
                              <p:par>
                                <p:cTn id="40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731"/>
                            </p:stCondLst>
                            <p:childTnLst>
                              <p:par>
                                <p:cTn id="5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8481"/>
                            </p:stCondLst>
                            <p:childTnLst>
                              <p:par>
                                <p:cTn id="5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19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07" y="5886982"/>
            <a:ext cx="1190625" cy="9715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319" y="5886982"/>
            <a:ext cx="1190625" cy="9715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888561"/>
            <a:ext cx="1190625" cy="97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7615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731"/>
                            </p:stCondLst>
                            <p:childTnLst>
                              <p:par>
                                <p:cTn id="18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731"/>
                            </p:stCondLst>
                            <p:childTnLst>
                              <p:par>
                                <p:cTn id="29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31"/>
                            </p:stCondLst>
                            <p:childTnLst>
                              <p:par>
                                <p:cTn id="40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731"/>
                            </p:stCondLst>
                            <p:childTnLst>
                              <p:par>
                                <p:cTn id="5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8481"/>
                            </p:stCondLst>
                            <p:childTnLst>
                              <p:par>
                                <p:cTn id="5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20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159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21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159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22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159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Vlastní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B8CCE4"/>
      </a:hlink>
      <a:folHlink>
        <a:srgbClr val="B8CCE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4690</TotalTime>
  <Words>420</Words>
  <Application>Microsoft Office PowerPoint</Application>
  <PresentationFormat>Předvádění na obrazovce (4:3)</PresentationFormat>
  <Paragraphs>133</Paragraphs>
  <Slides>22</Slides>
  <Notes>1</Notes>
  <HiddenSlides>7</HiddenSlides>
  <MMClips>9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9" baseType="lpstr">
      <vt:lpstr>Arial</vt:lpstr>
      <vt:lpstr>Guanine</vt:lpstr>
      <vt:lpstr>Brooklyn</vt:lpstr>
      <vt:lpstr>Times New Roman</vt:lpstr>
      <vt:lpstr>Comic Sans MS</vt:lpstr>
      <vt:lpstr>Calibri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133</cp:revision>
  <dcterms:created xsi:type="dcterms:W3CDTF">2011-05-01T03:53:33Z</dcterms:created>
  <dcterms:modified xsi:type="dcterms:W3CDTF">2011-08-25T16:03:03Z</dcterms:modified>
</cp:coreProperties>
</file>