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82" r:id="rId2"/>
    <p:sldId id="256" r:id="rId3"/>
    <p:sldId id="257" r:id="rId4"/>
    <p:sldId id="273" r:id="rId5"/>
    <p:sldId id="258" r:id="rId6"/>
    <p:sldId id="263" r:id="rId7"/>
    <p:sldId id="266" r:id="rId8"/>
    <p:sldId id="269" r:id="rId9"/>
    <p:sldId id="281" r:id="rId10"/>
    <p:sldId id="274" r:id="rId11"/>
    <p:sldId id="283" r:id="rId12"/>
    <p:sldId id="275" r:id="rId13"/>
    <p:sldId id="276" r:id="rId14"/>
    <p:sldId id="277" r:id="rId15"/>
    <p:sldId id="278" r:id="rId16"/>
    <p:sldId id="279" r:id="rId17"/>
    <p:sldId id="280" r:id="rId18"/>
  </p:sldIdLst>
  <p:sldSz cx="9144000" cy="6858000" type="screen4x3"/>
  <p:notesSz cx="6858000" cy="9144000"/>
  <p:embeddedFontLst>
    <p:embeddedFont>
      <p:font typeface="Guanine" pitchFamily="2" charset="-18"/>
      <p:regular r:id="rId20"/>
    </p:embeddedFont>
    <p:embeddedFont>
      <p:font typeface="Brooklyn" pitchFamily="2" charset="0"/>
      <p:regular r:id="rId21"/>
      <p:bold r:id="rId22"/>
    </p:embeddedFont>
    <p:embeddedFont>
      <p:font typeface="Comic Sans MS" pitchFamily="66" charset="0"/>
      <p:regular r:id="rId23"/>
      <p:bold r:id="rId24"/>
    </p:embeddedFont>
    <p:embeddedFont>
      <p:font typeface="Calibri" pitchFamily="34" charset="0"/>
      <p:regular r:id="rId25"/>
      <p:bold r:id="rId26"/>
      <p:italic r:id="rId27"/>
      <p:boldItalic r:id="rId28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1.jp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5.xml"/><Relationship Id="rId4" Type="http://schemas.openxmlformats.org/officeDocument/2006/relationships/slide" Target="slide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3.xml"/><Relationship Id="rId4" Type="http://schemas.openxmlformats.org/officeDocument/2006/relationships/slide" Target="slide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7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6.GIF"/><Relationship Id="rId5" Type="http://schemas.openxmlformats.org/officeDocument/2006/relationships/image" Target="../media/image15.png"/><Relationship Id="rId4" Type="http://schemas.openxmlformats.org/officeDocument/2006/relationships/slide" Target="slide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7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6.GIF"/><Relationship Id="rId5" Type="http://schemas.openxmlformats.org/officeDocument/2006/relationships/image" Target="../media/image15.png"/><Relationship Id="rId4" Type="http://schemas.openxmlformats.org/officeDocument/2006/relationships/slide" Target="slide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7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6.GIF"/><Relationship Id="rId5" Type="http://schemas.openxmlformats.org/officeDocument/2006/relationships/image" Target="../media/image15.png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8.PNG"/><Relationship Id="rId5" Type="http://schemas.openxmlformats.org/officeDocument/2006/relationships/slide" Target="slide6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8.PNG"/><Relationship Id="rId5" Type="http://schemas.openxmlformats.org/officeDocument/2006/relationships/slide" Target="slide7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8.PNG"/><Relationship Id="rId5" Type="http://schemas.openxmlformats.org/officeDocument/2006/relationships/slide" Target="slide8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0857029"/>
              </p:ext>
            </p:extLst>
          </p:nvPr>
        </p:nvGraphicFramePr>
        <p:xfrm>
          <a:off x="107504" y="5209864"/>
          <a:ext cx="8928992" cy="1814672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{69C7853C-536D-4A76-A0AE-DD22124D55A5}</a:tableStyleId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effectLst/>
                        </a:rPr>
                        <a:t>CZ.1.07/1.4.00/21.1405</a:t>
                      </a:r>
                      <a:endParaRPr lang="cs-CZ" sz="19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Název sady materiálů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Informatika 8. ročník (volitelný předmět)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Název materiálu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VY_32_INOVACE_15_</a:t>
                      </a:r>
                      <a:r>
                        <a:rPr lang="cs-CZ" sz="19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Tvorba prezentací – </a:t>
                      </a:r>
                      <a:r>
                        <a:rPr lang="cs-CZ" sz="1900" b="1" dirty="0" smtClean="0">
                          <a:effectLst/>
                        </a:rPr>
                        <a:t>PowerPoint</a:t>
                      </a:r>
                      <a:r>
                        <a:rPr lang="cs-CZ" sz="1900" b="1" baseline="0" dirty="0" smtClean="0">
                          <a:effectLst/>
                        </a:rPr>
                        <a:t> – Vložení textu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Autor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Mgr. Ladislav Králíček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739" y="1595536"/>
            <a:ext cx="3556614" cy="35566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245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56705" y="1844824"/>
            <a:ext cx="8230587" cy="212365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VLOŽENÍ  TEXTU</a:t>
            </a:r>
          </a:p>
          <a:p>
            <a:pPr algn="ctr"/>
            <a:r>
              <a:rPr lang="cs-CZ" sz="6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DO  PREZENTACE</a:t>
            </a:r>
            <a:endParaRPr lang="cs-CZ" sz="6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295635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404664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①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Klikneme na záložku Vložení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128" y="3068960"/>
            <a:ext cx="79516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②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otevřené liště zvolíme Textové pole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770" y="1340768"/>
            <a:ext cx="8460432" cy="146095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128" y="3969449"/>
            <a:ext cx="8460432" cy="146095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853" y="4509120"/>
            <a:ext cx="1270000" cy="2159000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sp>
        <p:nvSpPr>
          <p:cNvPr id="12" name="Obdélník 11"/>
          <p:cNvSpPr/>
          <p:nvPr/>
        </p:nvSpPr>
        <p:spPr>
          <a:xfrm>
            <a:off x="6461080" y="10757"/>
            <a:ext cx="267329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TEXTU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9922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2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25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750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2" grpId="0"/>
      <p:bldP spid="1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332656"/>
            <a:ext cx="83243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③ Klikneme na snímek do místa, kde chceme umístit text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píšeme 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127" y="3829127"/>
            <a:ext cx="83243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④ Napsaný text můžeme snadno přesunout na libovolné místo snímku 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190389"/>
            <a:ext cx="6246642" cy="2602768"/>
          </a:xfrm>
          <a:prstGeom prst="rect">
            <a:avLst/>
          </a:prstGeom>
          <a:ln w="12700">
            <a:solidFill>
              <a:schemeClr val="accent5">
                <a:lumMod val="60000"/>
                <a:lumOff val="40000"/>
              </a:schemeClr>
            </a:solidFill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08" y="4906345"/>
            <a:ext cx="8028791" cy="1539627"/>
          </a:xfrm>
          <a:prstGeom prst="rect">
            <a:avLst/>
          </a:prstGeom>
          <a:noFill/>
          <a:ln w="12700">
            <a:solidFill>
              <a:schemeClr val="accent1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28" y="5274745"/>
            <a:ext cx="2464771" cy="1080862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6461080" y="10757"/>
            <a:ext cx="267329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TEXTU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2910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75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2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125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7625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8625"/>
                            </p:stCondLst>
                            <p:childTnLst>
                              <p:par>
                                <p:cTn id="4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11111E-6 L 0.58281 -0.04421 " pathEditMode="relative" rAng="0" ptsTypes="AA">
                                      <p:cBhvr>
                                        <p:cTn id="50" dur="1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32" y="-2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692696"/>
            <a:ext cx="8468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⑤ S takto vytvořeným textem lze pracovat jako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textem v textových editorech (Word,...):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84497" y="2132856"/>
            <a:ext cx="85395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změna typu písma, velikosti písma, barvy písma,</a:t>
            </a:r>
          </a:p>
          <a:p>
            <a:r>
              <a:rPr lang="cs-CZ" sz="3200" b="1" dirty="0" smtClean="0">
                <a:ln w="10541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zarovnání písma, naklonění písma, stínu písma,...</a:t>
            </a:r>
            <a:endParaRPr lang="cs-CZ" sz="3200" b="1" dirty="0">
              <a:ln w="10541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128" y="3717032"/>
            <a:ext cx="16593466" cy="2522655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6461080" y="10757"/>
            <a:ext cx="267329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TEXTU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492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871 0.00509 " pathEditMode="relative" rAng="0" ptsTypes="AA">
                                      <p:cBhvr>
                                        <p:cTn id="42" dur="24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559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63816" y="85527"/>
            <a:ext cx="638027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TEXTU  DO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022" y="1892270"/>
            <a:ext cx="806502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název má ikona umožňující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vložení textu do snímku?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263264" y="3369766"/>
            <a:ext cx="509543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Textové pole</a:t>
            </a:r>
            <a:endParaRPr lang="cs-CZ" sz="60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42668" y="4365104"/>
            <a:ext cx="239841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Text</a:t>
            </a:r>
            <a:endParaRPr lang="cs-CZ" sz="6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1560" y="5517232"/>
            <a:ext cx="5179303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60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Vložení textu</a:t>
            </a:r>
            <a:endParaRPr lang="cs-CZ" sz="60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7210" y="85527"/>
            <a:ext cx="6173485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TEXTU  DO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55375" y="1700808"/>
            <a:ext cx="6085320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Jakou úpravu nelze dělat</a:t>
            </a:r>
          </a:p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 vloženým textem?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83568" y="2865710"/>
            <a:ext cx="47098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naklonit text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5501" y="3861048"/>
            <a:ext cx="83790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přeložit text do angličtiny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299" y="4869160"/>
            <a:ext cx="724749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změnit malá písmena</a:t>
            </a:r>
          </a:p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 na velká (</a:t>
            </a:r>
            <a:r>
              <a:rPr lang="cs-CZ" sz="5400" b="1" cap="none" spc="0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abc→ABC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)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76256" y="5685055"/>
            <a:ext cx="2229456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56007" y="85527"/>
            <a:ext cx="6173485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TEXTU  DO 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778298"/>
            <a:ext cx="9023624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Kterými druhy písma lze psát českou</a:t>
            </a:r>
          </a:p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diakritiku (</a:t>
            </a:r>
            <a:r>
              <a:rPr lang="cs-CZ" sz="3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áéěíýóúůžščřďťňÁÉÍÝ</a:t>
            </a:r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...)?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23527" y="3356992"/>
            <a:ext cx="512339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všemi druhy</a:t>
            </a:r>
            <a:endParaRPr lang="cs-CZ" sz="60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35" y="4372565"/>
            <a:ext cx="772397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60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jen některými druhy</a:t>
            </a:r>
            <a:endParaRPr lang="cs-CZ" sz="60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3568" y="5445224"/>
            <a:ext cx="581531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60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žádnými druhy</a:t>
            </a:r>
            <a:endParaRPr lang="cs-CZ" sz="60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732240" y="6043935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3532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1007" y="570167"/>
            <a:ext cx="1428493" cy="1436023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1008" y="4857750"/>
            <a:ext cx="1424341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972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27853" y="0"/>
            <a:ext cx="30161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TEXTU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825" y="980728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496" y="1772816"/>
            <a:ext cx="889248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http://www.nvf.cz/profuturo/logo_esf.jpg</a:t>
            </a:r>
          </a:p>
          <a:p>
            <a:r>
              <a:rPr lang="cs-CZ" sz="2400" dirty="0" smtClean="0"/>
              <a:t>http://repeatingislands.files-wordpress.com/2009/06/eu-logo.jpg</a:t>
            </a:r>
          </a:p>
          <a:p>
            <a:r>
              <a:rPr lang="cs-CZ" sz="2400" dirty="0" smtClean="0"/>
              <a:t>http://www.teiresias.muni.cz/gifs/web/msmt-logo.gif</a:t>
            </a:r>
          </a:p>
          <a:p>
            <a:r>
              <a:rPr lang="cs-CZ" sz="2400" dirty="0" smtClean="0"/>
              <a:t>http://www.ucitelskyzpravodaj.cz/Portals/5/tema/Logo_OP_VK.jpg</a:t>
            </a:r>
          </a:p>
          <a:p>
            <a:r>
              <a:rPr lang="cs-CZ" sz="2400" dirty="0"/>
              <a:t>http://office.microsoft.com/cs-cz/images/results.aspx?qu=</a:t>
            </a:r>
          </a:p>
          <a:p>
            <a:r>
              <a:rPr lang="cs-CZ" sz="2400" dirty="0"/>
              <a:t>palec#ai:MC900441321</a:t>
            </a:r>
            <a:r>
              <a:rPr lang="cs-CZ" sz="2400" dirty="0" smtClean="0"/>
              <a:t>|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www.freedigitalphotos.net/images/51361co8dxmw7av.jpg</a:t>
            </a:r>
            <a:endParaRPr lang="cs-CZ" sz="2400" dirty="0"/>
          </a:p>
          <a:p>
            <a:r>
              <a:rPr lang="cs-CZ" sz="2000" dirty="0"/>
              <a:t>http://office.microsoft.com/cs-cz/images/results.aspx?qu=aplaus&amp;origin=</a:t>
            </a:r>
          </a:p>
          <a:p>
            <a:r>
              <a:rPr lang="cs-CZ" sz="2000" dirty="0"/>
              <a:t>FX010132103#ai:MM900041090|</a:t>
            </a:r>
          </a:p>
          <a:p>
            <a:r>
              <a:rPr lang="cs-CZ" sz="2400" dirty="0"/>
              <a:t>http://www.freesound.org/samplesViewSingle.php?id=33658</a:t>
            </a:r>
          </a:p>
          <a:p>
            <a:r>
              <a:rPr lang="cs-CZ" dirty="0"/>
              <a:t>http://office.microsoft.com/cs-cz/images/results.aspx?qu=po%C4%8D%C3%ADta%C4%8D&amp;ctt=1#ai:MP900409507</a:t>
            </a:r>
            <a:r>
              <a:rPr lang="cs-CZ" dirty="0" smtClean="0"/>
              <a:t>|</a:t>
            </a:r>
          </a:p>
          <a:p>
            <a:r>
              <a:rPr lang="cs-CZ" dirty="0"/>
              <a:t>http://</a:t>
            </a:r>
            <a:r>
              <a:rPr lang="cs-CZ" dirty="0" smtClean="0"/>
              <a:t>www.freedigitalphotos.net/images/9978plvm2lgeg4.jpg</a:t>
            </a:r>
            <a:endParaRPr lang="cs-CZ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437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24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5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31"/>
                            </p:stCondLst>
                            <p:childTnLst>
                              <p:par>
                                <p:cTn id="18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231"/>
                            </p:stCondLst>
                            <p:childTnLst>
                              <p:par>
                                <p:cTn id="2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731"/>
                            </p:stCondLst>
                            <p:childTnLst>
                              <p:par>
                                <p:cTn id="4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731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481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5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31"/>
                            </p:stCondLst>
                            <p:childTnLst>
                              <p:par>
                                <p:cTn id="18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31"/>
                            </p:stCondLst>
                            <p:childTnLst>
                              <p:par>
                                <p:cTn id="4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731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481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65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31"/>
                            </p:stCondLst>
                            <p:childTnLst>
                              <p:par>
                                <p:cTn id="18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731"/>
                            </p:stCondLst>
                            <p:childTnLst>
                              <p:par>
                                <p:cTn id="2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731"/>
                            </p:stCondLst>
                            <p:childTnLst>
                              <p:par>
                                <p:cTn id="4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731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481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0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03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03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033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3926</TotalTime>
  <Words>341</Words>
  <Application>Microsoft Office PowerPoint</Application>
  <PresentationFormat>Předvádění na obrazovce (4:3)</PresentationFormat>
  <Paragraphs>111</Paragraphs>
  <Slides>17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Arial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148</cp:revision>
  <dcterms:created xsi:type="dcterms:W3CDTF">2011-05-01T03:53:33Z</dcterms:created>
  <dcterms:modified xsi:type="dcterms:W3CDTF">2011-08-25T15:16:23Z</dcterms:modified>
</cp:coreProperties>
</file>