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7"/>
  </p:notesMasterIdLst>
  <p:sldIdLst>
    <p:sldId id="308" r:id="rId2"/>
    <p:sldId id="256" r:id="rId3"/>
    <p:sldId id="307" r:id="rId4"/>
    <p:sldId id="291" r:id="rId5"/>
    <p:sldId id="283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263" r:id="rId15"/>
    <p:sldId id="266" r:id="rId16"/>
    <p:sldId id="269" r:id="rId17"/>
    <p:sldId id="306" r:id="rId18"/>
    <p:sldId id="273" r:id="rId19"/>
    <p:sldId id="309" r:id="rId20"/>
    <p:sldId id="300" r:id="rId21"/>
    <p:sldId id="301" r:id="rId22"/>
    <p:sldId id="302" r:id="rId23"/>
    <p:sldId id="303" r:id="rId24"/>
    <p:sldId id="304" r:id="rId25"/>
    <p:sldId id="305" r:id="rId26"/>
  </p:sldIdLst>
  <p:sldSz cx="9144000" cy="6858000" type="screen4x3"/>
  <p:notesSz cx="6858000" cy="9144000"/>
  <p:embeddedFontLst>
    <p:embeddedFont>
      <p:font typeface="Guanine" pitchFamily="2" charset="-18"/>
      <p:regular r:id="rId28"/>
    </p:embeddedFont>
    <p:embeddedFont>
      <p:font typeface="Brooklyn" pitchFamily="2" charset="0"/>
      <p:regular r:id="rId29"/>
      <p:bold r:id="rId30"/>
    </p:embeddedFont>
    <p:embeddedFont>
      <p:font typeface="Comic Sans MS" pitchFamily="66" charset="0"/>
      <p:regular r:id="rId31"/>
      <p:bold r:id="rId32"/>
    </p:embeddedFont>
    <p:embeddedFont>
      <p:font typeface="Calibri" pitchFamily="34" charset="0"/>
      <p:regular r:id="rId33"/>
      <p:bold r:id="rId34"/>
      <p:italic r:id="rId35"/>
      <p:boldItalic r:id="rId3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FEEA"/>
    <a:srgbClr val="CCFCD1"/>
    <a:srgbClr val="CDFAD7"/>
    <a:srgbClr val="FF3300"/>
    <a:srgbClr val="E6EED6"/>
    <a:srgbClr val="D6E3BB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6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8FEEA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9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1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3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5.jpg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6.jpg"/><Relationship Id="rId7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7.pn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20.xml"/><Relationship Id="rId4" Type="http://schemas.openxmlformats.org/officeDocument/2006/relationships/slide" Target="slide2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" Target="slide22.xml"/><Relationship Id="rId7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slide" Target="slide24.xml"/><Relationship Id="rId4" Type="http://schemas.openxmlformats.org/officeDocument/2006/relationships/slide" Target="slide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6.jpg"/><Relationship Id="rId4" Type="http://schemas.openxmlformats.org/officeDocument/2006/relationships/slide" Target="slide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slide" Target="slide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slide" Target="slide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slide" Target="slide1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2.PNG"/><Relationship Id="rId5" Type="http://schemas.openxmlformats.org/officeDocument/2006/relationships/slide" Target="slide14.xml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2.PNG"/><Relationship Id="rId5" Type="http://schemas.openxmlformats.org/officeDocument/2006/relationships/slide" Target="slide15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2.PNG"/><Relationship Id="rId5" Type="http://schemas.openxmlformats.org/officeDocument/2006/relationships/slide" Target="slide16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286275"/>
              </p:ext>
            </p:extLst>
          </p:nvPr>
        </p:nvGraphicFramePr>
        <p:xfrm>
          <a:off x="107504" y="4946190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3FFFC"/>
                </a:solidFill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VY_32_INOVACE_04_Grafické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editory – PhotoFiltre –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                                    – Transformace výběru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835" y="1642731"/>
            <a:ext cx="3154421" cy="31544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018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58322" y="14679"/>
            <a:ext cx="5061950" cy="6780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GRAFICKÉ  EDITORY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5833" y="1052736"/>
            <a:ext cx="8552341" cy="36009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Fotoeditor</a:t>
            </a:r>
          </a:p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PhotoFiltre</a:t>
            </a:r>
          </a:p>
          <a:p>
            <a:pPr algn="ctr"/>
            <a:endParaRPr lang="cs-CZ" sz="16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  <a:p>
            <a:pPr algn="ctr"/>
            <a:r>
              <a:rPr lang="cs-CZ" sz="72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TRANSFORMACE</a:t>
            </a:r>
          </a:p>
          <a:p>
            <a:pPr algn="ctr"/>
            <a:r>
              <a:rPr lang="cs-CZ" sz="7200" b="1" cap="none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VÝBĚRU</a:t>
            </a:r>
            <a:endParaRPr lang="cs-CZ" sz="7200" b="1" cap="none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131840" y="6342872"/>
            <a:ext cx="3960440" cy="406896"/>
          </a:xfrm>
        </p:spPr>
        <p:txBody>
          <a:bodyPr>
            <a:normAutofit fontScale="92500"/>
          </a:bodyPr>
          <a:lstStyle/>
          <a:p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924820" y="11149"/>
            <a:ext cx="12191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Výběr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323" y="598979"/>
            <a:ext cx="2162239" cy="6165304"/>
          </a:xfrm>
          <a:prstGeom prst="rect">
            <a:avLst/>
          </a:prstGeom>
          <a:ln w="127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077072"/>
            <a:ext cx="1055477" cy="99516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0" y="-50407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Klávesové zkratky: </a:t>
            </a:r>
            <a:endParaRPr lang="cs-CZ" sz="40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5873" y="692696"/>
            <a:ext cx="5688632" cy="14773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CTRL+A</a:t>
            </a:r>
          </a:p>
          <a:p>
            <a:pPr algn="ctr"/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výběr celého obrázku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5873" y="2239704"/>
            <a:ext cx="5688632" cy="14773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CTRL+C</a:t>
            </a:r>
          </a:p>
          <a:p>
            <a:pPr algn="ctr"/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kopírování výběru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5872" y="3789040"/>
            <a:ext cx="5688633" cy="14773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CTRL+V</a:t>
            </a:r>
          </a:p>
          <a:p>
            <a:pPr algn="ctr"/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vložení výběru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85872" y="5336048"/>
            <a:ext cx="5688633" cy="14773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CTRL+X</a:t>
            </a:r>
          </a:p>
          <a:p>
            <a:pPr algn="ctr"/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vyříznutí výběru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44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75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924820" y="11149"/>
            <a:ext cx="12191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Výběr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85800" y="692696"/>
            <a:ext cx="8100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Ukázka vytvoření výběru:</a:t>
            </a:r>
            <a:r>
              <a:rPr lang="cs-CZ" sz="4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cs-CZ" sz="4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90" y="1563183"/>
            <a:ext cx="7902850" cy="5201100"/>
          </a:xfrm>
          <a:prstGeom prst="rect">
            <a:avLst/>
          </a:prstGeom>
          <a:ln w="381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231" y="2065042"/>
            <a:ext cx="5066870" cy="4631022"/>
          </a:xfrm>
          <a:prstGeom prst="rect">
            <a:avLst/>
          </a:prstGeom>
          <a:ln w="57150" cap="sq">
            <a:solidFill>
              <a:schemeClr val="bg1"/>
            </a:solidFill>
            <a:prstDash val="dash"/>
            <a:miter lim="800000"/>
          </a:ln>
          <a:effectLst/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798" y="1813079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0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4.44444E-6 L 0.55677 0.65694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3284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-4605" y="11149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Po vložení výběru z jednoho obrázku do obrázku druhého lze vyvolat skupinu nástrojů s názvem </a:t>
            </a:r>
            <a:r>
              <a:rPr lang="cs-CZ" sz="40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Transformace</a:t>
            </a:r>
            <a:r>
              <a:rPr lang="cs-CZ" sz="40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cs-CZ" sz="40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06" y="2780928"/>
            <a:ext cx="8825787" cy="352839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194" y="908720"/>
            <a:ext cx="4248590" cy="566124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643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 -0.3833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1098610"/>
            <a:ext cx="4283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Skupina nástrojů, která je obsažena v 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Transformaci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7667"/>
            <a:ext cx="4680520" cy="623679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436064"/>
            <a:ext cx="4445000" cy="33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79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4323 -0.2949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-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9" y="188641"/>
            <a:ext cx="4087175" cy="309634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8" y="692696"/>
            <a:ext cx="4608512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539140" y="3501008"/>
            <a:ext cx="3081292" cy="304698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Překlopit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okolo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vodorovné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osy</a:t>
            </a:r>
            <a:endParaRPr lang="cs-CZ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9" y="692696"/>
            <a:ext cx="4628996" cy="599475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7480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9" y="188641"/>
            <a:ext cx="4087174" cy="309634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8" y="692696"/>
            <a:ext cx="4608512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694632" y="3501008"/>
            <a:ext cx="2770309" cy="304698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Překlopit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okolo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svislé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osy</a:t>
            </a:r>
            <a:endParaRPr lang="cs-CZ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9" y="692696"/>
            <a:ext cx="4628995" cy="599475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8775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9" y="188641"/>
            <a:ext cx="4087174" cy="30963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8" y="692696"/>
            <a:ext cx="4608512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208519" y="3661733"/>
            <a:ext cx="4031873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Otočit o 90 st.</a:t>
            </a:r>
          </a:p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po směru</a:t>
            </a:r>
          </a:p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hodinových</a:t>
            </a:r>
          </a:p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ručiček</a:t>
            </a:r>
            <a:endParaRPr lang="cs-CZ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060848"/>
            <a:ext cx="6048672" cy="4670626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87783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70" y="188641"/>
            <a:ext cx="4087172" cy="30963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8" y="692696"/>
            <a:ext cx="4608512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208519" y="3661733"/>
            <a:ext cx="4031873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Otočit o 90 st.</a:t>
            </a:r>
          </a:p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proti směru</a:t>
            </a:r>
          </a:p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hodinových</a:t>
            </a:r>
          </a:p>
          <a:p>
            <a:pPr algn="ctr"/>
            <a:r>
              <a:rPr lang="cs-CZ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ručiček</a:t>
            </a:r>
            <a:endParaRPr lang="cs-CZ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060848"/>
            <a:ext cx="6048671" cy="4670626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76592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9" y="188641"/>
            <a:ext cx="4087174" cy="309634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8" y="692696"/>
            <a:ext cx="4608512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690644" y="3690075"/>
            <a:ext cx="306762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Otočit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o 180</a:t>
            </a:r>
          </a:p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stupňů</a:t>
            </a:r>
            <a:endParaRPr lang="cs-CZ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9" y="692696"/>
            <a:ext cx="4628995" cy="599475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57765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70" y="188641"/>
            <a:ext cx="4087172" cy="309634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8" y="692696"/>
            <a:ext cx="4608512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25" y="595924"/>
            <a:ext cx="4041998" cy="5977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96661" y="14733"/>
            <a:ext cx="306762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Volně</a:t>
            </a:r>
            <a:endParaRPr lang="cs-CZ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84684"/>
            <a:ext cx="4160538" cy="614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10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76887" y="11149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9" y="188641"/>
            <a:ext cx="4087174" cy="30963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604" y="692696"/>
            <a:ext cx="4162840" cy="596823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180869" y="3315268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cs-CZ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Deformovat</a:t>
            </a:r>
            <a:endParaRPr lang="cs-CZ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352" y="692696"/>
            <a:ext cx="4181343" cy="599475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703" y="692696"/>
            <a:ext cx="4225992" cy="599475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17" y="4146265"/>
            <a:ext cx="3835756" cy="2541189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608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10065" y="85527"/>
            <a:ext cx="3887796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 výběru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77281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 volné transformaci neexistuje nástroj s názvem: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563888" y="3479256"/>
            <a:ext cx="3351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Měřítko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55776" y="4402586"/>
            <a:ext cx="36984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Rámeček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56254" y="5294502"/>
            <a:ext cx="3425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Zešikmit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445224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62197"/>
            <a:ext cx="3887795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 výběru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1908" y="1754968"/>
            <a:ext cx="36378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 jaké transformaci</a:t>
            </a:r>
          </a:p>
          <a:p>
            <a:pPr algn="ctr"/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 obrázkem došlo?</a:t>
            </a:r>
            <a:endParaRPr lang="cs-CZ" sz="4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07504" y="4324328"/>
            <a:ext cx="8778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4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3x otočení o 90 st. po směru HR</a:t>
            </a:r>
            <a:endParaRPr lang="cs-CZ" sz="46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14117" y="5229200"/>
            <a:ext cx="5833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otočení o 180 st.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9864" y="6021288"/>
            <a:ext cx="3194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k žádné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417929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785472"/>
            <a:ext cx="2908526" cy="2171700"/>
          </a:xfrm>
          <a:prstGeom prst="rect">
            <a:avLst/>
          </a:prstGeom>
          <a:ln w="9525">
            <a:solidFill>
              <a:schemeClr val="accent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655" y="785472"/>
            <a:ext cx="2359577" cy="3160149"/>
          </a:xfrm>
          <a:prstGeom prst="rect">
            <a:avLst/>
          </a:prstGeom>
          <a:ln w="9525">
            <a:solidFill>
              <a:schemeClr val="accent1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4549244" y="262252"/>
            <a:ext cx="1088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PŘED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17263" y="262252"/>
            <a:ext cx="662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PO</a:t>
            </a:r>
            <a:endParaRPr lang="cs-CZ" sz="2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  <p:bldP spid="8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0"/>
            <a:ext cx="3887795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 výběru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624732"/>
            <a:ext cx="50760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Pomocí které transformace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byl vytvořen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tento obrázek?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78319" y="4168546"/>
            <a:ext cx="29138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žádné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1395" y="5102762"/>
            <a:ext cx="2882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Volně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06386" y="5934670"/>
            <a:ext cx="4539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Deformovat</a:t>
            </a:r>
            <a:endParaRPr lang="cs-CZ" sz="54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60232" y="5971927"/>
            <a:ext cx="23583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846384"/>
            <a:ext cx="3906773" cy="46708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2243" y="570167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1008" y="571500"/>
            <a:ext cx="142667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1008" y="4857750"/>
            <a:ext cx="1424341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09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68738" y="-4806"/>
            <a:ext cx="2567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Transformace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44624"/>
            <a:ext cx="6152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2754" y="764704"/>
            <a:ext cx="710752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http://www.nvf.cz/profuturo/logo_esf.jpg</a:t>
            </a:r>
          </a:p>
          <a:p>
            <a:r>
              <a:rPr lang="cs-CZ" dirty="0" smtClean="0"/>
              <a:t>http://repeatingislands.files-wordpress.com/2009/06/eu-logo.jpg</a:t>
            </a:r>
          </a:p>
          <a:p>
            <a:r>
              <a:rPr lang="cs-CZ" dirty="0" smtClean="0"/>
              <a:t>http://www.teiresias.muni.cz/gifs/web/msmt-logo.gif</a:t>
            </a:r>
          </a:p>
          <a:p>
            <a:r>
              <a:rPr lang="cs-CZ" dirty="0" smtClean="0"/>
              <a:t>http://www.ucitelskyzpravodaj.cz/Portals/5/tema/Logo_OP_VK.jpg</a:t>
            </a:r>
          </a:p>
          <a:p>
            <a:r>
              <a:rPr lang="cs-CZ" dirty="0" smtClean="0"/>
              <a:t>http</a:t>
            </a:r>
            <a:r>
              <a:rPr lang="cs-CZ" dirty="0"/>
              <a:t>:// </a:t>
            </a:r>
            <a:r>
              <a:rPr lang="cs-CZ" dirty="0" smtClean="0"/>
              <a:t>www.dreamstime.com/dreamstimefree_301220.jpg</a:t>
            </a:r>
          </a:p>
          <a:p>
            <a:r>
              <a:rPr lang="cs-CZ" dirty="0"/>
              <a:t>http:// www.dreamstime.com/dreamstimefree_1644520.jpg</a:t>
            </a:r>
          </a:p>
          <a:p>
            <a:r>
              <a:rPr lang="cs-CZ" dirty="0"/>
              <a:t>http:// </a:t>
            </a:r>
            <a:r>
              <a:rPr lang="cs-CZ" dirty="0" smtClean="0"/>
              <a:t>www.dreamstime.com/dreamstimefree_1171069.jpg</a:t>
            </a:r>
          </a:p>
          <a:p>
            <a:r>
              <a:rPr lang="cs-CZ" dirty="0"/>
              <a:t>http:// </a:t>
            </a:r>
            <a:r>
              <a:rPr lang="cs-CZ" dirty="0" smtClean="0"/>
              <a:t>www.dreamstime.com/dreamstimefree_1311203.jpg</a:t>
            </a:r>
            <a:endParaRPr lang="cs-CZ" dirty="0"/>
          </a:p>
          <a:p>
            <a:r>
              <a:rPr lang="cs-CZ" dirty="0"/>
              <a:t>http:// </a:t>
            </a:r>
            <a:r>
              <a:rPr lang="cs-CZ" dirty="0" smtClean="0"/>
              <a:t>www.dreamstime.com/dreamstimefree_7751510.jpg</a:t>
            </a:r>
          </a:p>
          <a:p>
            <a:r>
              <a:rPr lang="cs-CZ" dirty="0"/>
              <a:t>http://office.microsoft.com/cs-cz/images/results.aspx?qu=</a:t>
            </a:r>
          </a:p>
          <a:p>
            <a:r>
              <a:rPr lang="cs-CZ" dirty="0"/>
              <a:t>palec#ai:MC900441321|</a:t>
            </a:r>
          </a:p>
          <a:p>
            <a:r>
              <a:rPr lang="cs-CZ" dirty="0"/>
              <a:t>http://office.microsoft.com/cs-cz/images/results.aspx?qu=aplaus&amp;origin=</a:t>
            </a:r>
          </a:p>
          <a:p>
            <a:r>
              <a:rPr lang="cs-CZ" dirty="0"/>
              <a:t>FX010132103#ai:MM900041090|</a:t>
            </a:r>
          </a:p>
          <a:p>
            <a:r>
              <a:rPr lang="cs-CZ" dirty="0"/>
              <a:t>http://</a:t>
            </a:r>
            <a:r>
              <a:rPr lang="cs-CZ" dirty="0" smtClean="0"/>
              <a:t>www.freesound.org/samplesViewSingle.php?id=33658</a:t>
            </a:r>
          </a:p>
          <a:p>
            <a:r>
              <a:rPr lang="cs-CZ" dirty="0"/>
              <a:t>http://</a:t>
            </a:r>
            <a:r>
              <a:rPr lang="cs-CZ" dirty="0" smtClean="0"/>
              <a:t>office.microsoft.com/cs-cz/images/technika-CM079001967.aspx</a:t>
            </a:r>
          </a:p>
          <a:p>
            <a:r>
              <a:rPr lang="cs-CZ" dirty="0" smtClean="0"/>
              <a:t>#</a:t>
            </a:r>
            <a:r>
              <a:rPr lang="cs-CZ" dirty="0"/>
              <a:t>ai:MP900433100|</a:t>
            </a:r>
          </a:p>
          <a:p>
            <a:r>
              <a:rPr lang="cs-CZ" dirty="0"/>
              <a:t>http://</a:t>
            </a:r>
            <a:r>
              <a:rPr lang="cs-CZ" dirty="0" smtClean="0"/>
              <a:t>www.freedigitalphotos.net/images/43777ezgrxlum65.jpg</a:t>
            </a:r>
          </a:p>
          <a:p>
            <a:r>
              <a:rPr lang="cs-CZ" dirty="0"/>
              <a:t>http://</a:t>
            </a:r>
            <a:r>
              <a:rPr lang="cs-CZ" dirty="0" smtClean="0"/>
              <a:t>www.freedigitalphotos.net/images/9984khygkk8pks.jpg</a:t>
            </a:r>
          </a:p>
          <a:p>
            <a:r>
              <a:rPr lang="cs-CZ" dirty="0"/>
              <a:t>http://www.freedigitalphotos.net/images/39671wlwa94p4a9.jpg</a:t>
            </a:r>
          </a:p>
          <a:p>
            <a:r>
              <a:rPr lang="cs-CZ" dirty="0"/>
              <a:t>http</a:t>
            </a:r>
            <a:r>
              <a:rPr lang="cs-CZ"/>
              <a:t>://www.freedigitalphotos.net/images/34666drdw81s93n.jpg</a:t>
            </a:r>
            <a:endParaRPr lang="cs-CZ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7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1040" y="3429000"/>
            <a:ext cx="5043368" cy="161582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solidFill>
                  <a:srgbClr val="FF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solidFill>
                <a:srgbClr val="FF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02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20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9749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2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31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81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21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9749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2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31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81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22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9749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2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31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81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23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24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25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27135</TotalTime>
  <Words>376</Words>
  <Application>Microsoft Office PowerPoint</Application>
  <PresentationFormat>Předvádění na obrazovce (4:3)</PresentationFormat>
  <Paragraphs>164</Paragraphs>
  <Slides>25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3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287</cp:revision>
  <dcterms:created xsi:type="dcterms:W3CDTF">2011-05-01T03:53:33Z</dcterms:created>
  <dcterms:modified xsi:type="dcterms:W3CDTF">2011-08-25T15:31:59Z</dcterms:modified>
</cp:coreProperties>
</file>