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5"/>
  </p:notesMasterIdLst>
  <p:sldIdLst>
    <p:sldId id="289" r:id="rId2"/>
    <p:sldId id="256" r:id="rId3"/>
    <p:sldId id="257" r:id="rId4"/>
    <p:sldId id="273" r:id="rId5"/>
    <p:sldId id="274" r:id="rId6"/>
    <p:sldId id="280" r:id="rId7"/>
    <p:sldId id="275" r:id="rId8"/>
    <p:sldId id="276" r:id="rId9"/>
    <p:sldId id="277" r:id="rId10"/>
    <p:sldId id="278" r:id="rId11"/>
    <p:sldId id="281" r:id="rId12"/>
    <p:sldId id="263" r:id="rId13"/>
    <p:sldId id="266" r:id="rId14"/>
    <p:sldId id="269" r:id="rId15"/>
    <p:sldId id="288" r:id="rId16"/>
    <p:sldId id="279" r:id="rId17"/>
    <p:sldId id="290" r:id="rId18"/>
    <p:sldId id="282" r:id="rId19"/>
    <p:sldId id="283" r:id="rId20"/>
    <p:sldId id="284" r:id="rId21"/>
    <p:sldId id="285" r:id="rId22"/>
    <p:sldId id="286" r:id="rId23"/>
    <p:sldId id="287" r:id="rId24"/>
  </p:sldIdLst>
  <p:sldSz cx="9144000" cy="6858000" type="screen4x3"/>
  <p:notesSz cx="6858000" cy="9144000"/>
  <p:embeddedFontLst>
    <p:embeddedFont>
      <p:font typeface="Guanine" pitchFamily="2" charset="-18"/>
      <p:regular r:id="rId26"/>
    </p:embeddedFont>
    <p:embeddedFont>
      <p:font typeface="Brooklyn" pitchFamily="2" charset="0"/>
      <p:regular r:id="rId27"/>
      <p:bold r:id="rId28"/>
    </p:embeddedFont>
    <p:embeddedFont>
      <p:font typeface="Comic Sans MS" pitchFamily="66" charset="0"/>
      <p:regular r:id="rId29"/>
      <p:bold r:id="rId30"/>
    </p:embeddedFont>
    <p:embeddedFont>
      <p:font typeface="Calibri" pitchFamily="34" charset="0"/>
      <p:regular r:id="rId31"/>
      <p:bold r:id="rId32"/>
      <p:italic r:id="rId33"/>
      <p:boldItalic r:id="rId3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5A1E0E"/>
    <a:srgbClr val="FFFF66"/>
    <a:srgbClr val="BDD3FF"/>
    <a:srgbClr val="CCFFFF"/>
    <a:srgbClr val="FFFF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25.8.2011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25.8.2011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21.xml"/><Relationship Id="rId4" Type="http://schemas.openxmlformats.org/officeDocument/2006/relationships/slide" Target="slide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9.xml"/><Relationship Id="rId4" Type="http://schemas.openxmlformats.org/officeDocument/2006/relationships/slide" Target="slide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slide" Target="slide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slide" Target="slide1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slide" Target="slide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5" Type="http://schemas.openxmlformats.org/officeDocument/2006/relationships/slide" Target="slide12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5" Type="http://schemas.openxmlformats.org/officeDocument/2006/relationships/slide" Target="slide13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5" Type="http://schemas.openxmlformats.org/officeDocument/2006/relationships/slide" Target="slide14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270473"/>
              </p:ext>
            </p:extLst>
          </p:nvPr>
        </p:nvGraphicFramePr>
        <p:xfrm>
          <a:off x="107504" y="4994872"/>
          <a:ext cx="8928992" cy="1797146"/>
        </p:xfrm>
        <a:graphic>
          <a:graphicData uri="http://schemas.openxmlformats.org/drawingml/2006/table">
            <a:tbl>
              <a:tblPr>
                <a:solidFill>
                  <a:srgbClr val="FFFFE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+mn-lt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Informatika 9. ročník (volitelný předmět)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VY_32_INOVACE_13_Tvorba prezentací - PowerPoint –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smtClean="0">
                          <a:latin typeface="+mn-lt"/>
                          <a:ea typeface="Calibri"/>
                          <a:cs typeface="Times New Roman"/>
                        </a:rPr>
                        <a:t>– </a:t>
                      </a:r>
                      <a:r>
                        <a:rPr lang="cs-CZ" sz="1800" b="1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Samostatná </a:t>
                      </a:r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práce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Mgr. Ladislav Králíček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278" y="1465275"/>
            <a:ext cx="3475535" cy="34755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561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56934" y="1522527"/>
            <a:ext cx="882164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SAMOSTATNÁ  PRÁCE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NA  TÉMA</a:t>
            </a:r>
          </a:p>
          <a:p>
            <a:pPr algn="ctr"/>
            <a:r>
              <a:rPr lang="cs-CZ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„STÁT  SVĚTA“</a:t>
            </a:r>
            <a:endParaRPr lang="cs-CZ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367643" y="52399"/>
            <a:ext cx="6372709" cy="6402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POWERPOINT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3131840" y="6342872"/>
            <a:ext cx="3960440" cy="4068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6147" y="131662"/>
            <a:ext cx="8256660" cy="646331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</a:t>
            </a:r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EZENTACE  NA  TÉMA  „STÁT  SVĚTA“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8010" y="1124744"/>
            <a:ext cx="8848486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Vytvoř prezentaci zadaného státu světa. Soubor pojmenuj následujícím způsobem: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5253" y="4371488"/>
            <a:ext cx="7951645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 názvu souboru se nebude vyskytovat česká diakritika (háčky, čárky,...)!</a:t>
            </a:r>
          </a:p>
          <a:p>
            <a:pPr algn="ctr"/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cs-CZ" sz="3200" b="1" dirty="0" smtClean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Dělej si k zadání samostatné</a:t>
            </a:r>
          </a:p>
          <a:p>
            <a:pPr algn="ctr"/>
            <a:r>
              <a:rPr lang="cs-CZ" sz="3200" b="1" dirty="0" smtClean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práce poznámky!</a:t>
            </a:r>
            <a:endParaRPr lang="cs-CZ" sz="3200" b="1" dirty="0">
              <a:ln w="3175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62337" y="2492896"/>
            <a:ext cx="8813440" cy="160043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nazev </a:t>
            </a:r>
            <a:r>
              <a:rPr lang="cs-CZ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statu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–tvoje jmeno.ppsx</a:t>
            </a:r>
          </a:p>
          <a:p>
            <a:pPr algn="ctr"/>
            <a:r>
              <a:rPr lang="cs-CZ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např.  USA-Josef Novak.ppsx</a:t>
            </a:r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944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50"/>
                            </p:stCondLst>
                            <p:childTnLst>
                              <p:par>
                                <p:cTn id="20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300"/>
                            </p:stCondLst>
                            <p:childTnLst>
                              <p:par>
                                <p:cTn id="37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8431" y="10757"/>
            <a:ext cx="70865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EZENTACE  NA  TÉMA  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 STÁT  SVĚTA“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88640"/>
            <a:ext cx="82951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Prezentace bude mít následující podobu: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13922" y="1412776"/>
            <a:ext cx="5575971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NÁZEV  STÁTU</a:t>
            </a:r>
          </a:p>
          <a:p>
            <a:pPr algn="ctr"/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</a:p>
          <a:p>
            <a:pPr algn="ctr"/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vlajka a mapa</a:t>
            </a:r>
            <a:endParaRPr lang="cs-CZ" sz="4000" b="1" spc="50" dirty="0">
              <a:ln w="11430"/>
              <a:gradFill flip="none" rotWithShape="1">
                <a:gsLst>
                  <a:gs pos="0">
                    <a:srgbClr val="0070C0">
                      <a:shade val="30000"/>
                      <a:satMod val="115000"/>
                    </a:srgbClr>
                  </a:gs>
                  <a:gs pos="50000">
                    <a:srgbClr val="0070C0">
                      <a:shade val="67500"/>
                      <a:satMod val="115000"/>
                    </a:srgbClr>
                  </a:gs>
                  <a:gs pos="100000">
                    <a:srgbClr val="0070C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91023" y="798383"/>
            <a:ext cx="3127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1. snímek: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1023" y="3645024"/>
            <a:ext cx="3127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r>
              <a:rPr lang="cs-CZ" sz="5400" b="1" cap="none" spc="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snímek: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4653136"/>
            <a:ext cx="8397309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ZÁKLADNÍ  INFORMACE</a:t>
            </a:r>
          </a:p>
          <a:p>
            <a:pPr algn="ctr"/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hl. město, počet obyvatel, úřední jazyk, měna,...)</a:t>
            </a:r>
            <a:endParaRPr lang="cs-CZ" sz="4000" b="1" spc="50" dirty="0">
              <a:ln w="11430"/>
              <a:gradFill flip="none" rotWithShape="1">
                <a:gsLst>
                  <a:gs pos="0">
                    <a:srgbClr val="0070C0">
                      <a:shade val="30000"/>
                      <a:satMod val="115000"/>
                    </a:srgbClr>
                  </a:gs>
                  <a:gs pos="50000">
                    <a:srgbClr val="0070C0">
                      <a:shade val="67500"/>
                      <a:satMod val="115000"/>
                    </a:srgbClr>
                  </a:gs>
                  <a:gs pos="100000">
                    <a:srgbClr val="0070C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023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5" grpId="0"/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8431" y="-4806"/>
            <a:ext cx="70865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EZENTACE  NA  TÉMA  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 STÁT  SVĚTA“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70645" y="908720"/>
            <a:ext cx="5724129" cy="20005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ZEMĚDĚLSTVÍ</a:t>
            </a:r>
          </a:p>
          <a:p>
            <a:pPr algn="ctr"/>
            <a:r>
              <a:rPr lang="cs-CZ" sz="3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( 2 fotografie + stručné informace o zemědělství )</a:t>
            </a:r>
            <a:endParaRPr lang="cs-CZ" sz="3800" b="1" spc="50" dirty="0">
              <a:ln w="11430"/>
              <a:gradFill flip="none" rotWithShape="1">
                <a:gsLst>
                  <a:gs pos="0">
                    <a:srgbClr val="0070C0">
                      <a:shade val="30000"/>
                      <a:satMod val="115000"/>
                    </a:srgbClr>
                  </a:gs>
                  <a:gs pos="50000">
                    <a:srgbClr val="0070C0">
                      <a:shade val="67500"/>
                      <a:satMod val="115000"/>
                    </a:srgbClr>
                  </a:gs>
                  <a:gs pos="100000">
                    <a:srgbClr val="0070C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74525" y="239741"/>
            <a:ext cx="3127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</a:t>
            </a:r>
            <a:r>
              <a:rPr lang="cs-CZ" sz="5400" b="1" cap="none" spc="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snímek: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1023" y="3515943"/>
            <a:ext cx="3127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</a:t>
            </a:r>
            <a:r>
              <a:rPr lang="cs-CZ" sz="5400" b="1" cap="none" spc="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snímek: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70645" y="4077072"/>
            <a:ext cx="5575971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PRŮMYSL</a:t>
            </a:r>
          </a:p>
          <a:p>
            <a:pPr algn="ctr"/>
            <a:r>
              <a:rPr lang="cs-CZ" sz="4000" b="1" spc="50" dirty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( 2 fotografie + stručné informace o </a:t>
            </a:r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průmyslu </a:t>
            </a:r>
            <a:r>
              <a:rPr lang="cs-CZ" sz="4000" b="1" spc="50" dirty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5447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4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8431" y="10757"/>
            <a:ext cx="70865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EZENTACE  NA  TÉMA  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 STÁT  SVĚTA“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701406"/>
            <a:ext cx="6104177" cy="27392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OKNO  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DO  HISTORIE</a:t>
            </a:r>
          </a:p>
          <a:p>
            <a:pPr algn="ctr"/>
            <a:r>
              <a:rPr lang="cs-CZ" sz="3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( 1 obrázek + stručný popis jedné historické události )</a:t>
            </a:r>
            <a:endParaRPr lang="cs-CZ" sz="3800" b="1" spc="50" dirty="0">
              <a:ln w="11430"/>
              <a:gradFill flip="none" rotWithShape="1">
                <a:gsLst>
                  <a:gs pos="0">
                    <a:srgbClr val="0070C0">
                      <a:shade val="30000"/>
                      <a:satMod val="115000"/>
                    </a:srgbClr>
                  </a:gs>
                  <a:gs pos="50000">
                    <a:srgbClr val="0070C0">
                      <a:shade val="67500"/>
                      <a:satMod val="115000"/>
                    </a:srgbClr>
                  </a:gs>
                  <a:gs pos="100000">
                    <a:srgbClr val="0070C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91024" y="282450"/>
            <a:ext cx="3127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5</a:t>
            </a:r>
            <a:r>
              <a:rPr lang="cs-CZ" sz="5400" b="1" cap="none" spc="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snímek: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1024" y="3542651"/>
            <a:ext cx="3127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6</a:t>
            </a:r>
            <a:r>
              <a:rPr lang="cs-CZ" sz="5400" b="1" cap="none" spc="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snímek: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4004316"/>
            <a:ext cx="5929128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SPORT</a:t>
            </a:r>
          </a:p>
          <a:p>
            <a:pPr algn="ctr"/>
            <a:r>
              <a:rPr lang="cs-CZ" sz="4000" b="1" spc="50" dirty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( 2 fotografie + stručné informace o </a:t>
            </a:r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sportovcích nebo družstvech </a:t>
            </a:r>
            <a:r>
              <a:rPr lang="cs-CZ" sz="4000" b="1" spc="50" dirty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0716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4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8431" y="-4806"/>
            <a:ext cx="70865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EZENTACE  NA  TÉMA  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 STÁT  SVĚTA“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23728" y="1700808"/>
            <a:ext cx="6876256" cy="27392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KDO  PREZENTACI  VYTVOŘIL</a:t>
            </a:r>
          </a:p>
          <a:p>
            <a:pPr algn="ctr"/>
            <a:r>
              <a:rPr lang="cs-CZ" sz="38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jméno, třída, škola, školní  rok, fotografie, datum )</a:t>
            </a:r>
            <a:endParaRPr lang="cs-CZ" sz="3800" b="1" spc="50" dirty="0">
              <a:ln w="11430"/>
              <a:gradFill flip="none" rotWithShape="1">
                <a:gsLst>
                  <a:gs pos="0">
                    <a:srgbClr val="0070C0">
                      <a:shade val="30000"/>
                      <a:satMod val="115000"/>
                    </a:srgbClr>
                  </a:gs>
                  <a:gs pos="50000">
                    <a:srgbClr val="0070C0">
                      <a:shade val="67500"/>
                      <a:satMod val="115000"/>
                    </a:srgbClr>
                  </a:gs>
                  <a:gs pos="100000">
                    <a:srgbClr val="0070C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91024" y="764704"/>
            <a:ext cx="3127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7</a:t>
            </a:r>
            <a:r>
              <a:rPr lang="cs-CZ" sz="5400" b="1" cap="none" spc="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snímek: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705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8431" y="-4806"/>
            <a:ext cx="70865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EZENTACE  NA  TÉMA  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 STÁT  SVĚTA“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1052736"/>
            <a:ext cx="91440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UcParenR"/>
            </a:pP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POZADÍ  MUSÍ  BÝT  TVOŘENO</a:t>
            </a:r>
          </a:p>
          <a:p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  VHODNOU  TEXTUROU </a:t>
            </a:r>
            <a:endParaRPr lang="cs-CZ" sz="3100" b="1" dirty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123728" y="44624"/>
            <a:ext cx="44694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  INSTRUKCE  !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420888"/>
            <a:ext cx="9143999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B)  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PŘI  POUŽITÍ  TMAVÉHO  POZADÍ</a:t>
            </a:r>
          </a:p>
          <a:p>
            <a:r>
              <a:rPr lang="cs-CZ" sz="28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 </a:t>
            </a:r>
            <a:r>
              <a:rPr lang="cs-CZ" sz="28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POUŽÍT  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SVĚTLÉ  PÍSMO  </a:t>
            </a:r>
            <a:r>
              <a:rPr lang="cs-CZ" sz="28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(A  NAOPAK</a:t>
            </a:r>
            <a:r>
              <a:rPr lang="cs-CZ" sz="28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)</a:t>
            </a:r>
            <a:endParaRPr lang="cs-CZ" sz="2800" b="1" dirty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3822720"/>
            <a:ext cx="8911277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C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)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POZADÍ  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BUDE  NA 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VŠECH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SNÍMCÍCH  STEJNÉ</a:t>
            </a:r>
            <a:endParaRPr lang="cs-CZ" sz="3100" b="1" dirty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5301208"/>
            <a:ext cx="8911277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UcParenR" startAt="4"/>
            </a:pP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OBRÁZKY, NADPISY  A  TEXTY  SE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OBJEVUJÍ  A  MIZÍ  S  EFEKTY</a:t>
            </a:r>
            <a:endParaRPr lang="cs-CZ" sz="3100" b="1" dirty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4" grpId="0"/>
      <p:bldP spid="6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8431" y="15030"/>
            <a:ext cx="70865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EZENTACE  NA  TÉMA  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 STÁT  SVĚTA“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4622" y="1052736"/>
            <a:ext cx="90193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E)  </a:t>
            </a:r>
            <a:r>
              <a:rPr lang="cs-CZ" sz="32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PÍSMO  </a:t>
            </a:r>
            <a:r>
              <a:rPr lang="cs-CZ" sz="32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MUSÍ  BÝT STEJNÉ  </a:t>
            </a:r>
            <a:r>
              <a:rPr lang="cs-CZ" sz="32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NA</a:t>
            </a:r>
          </a:p>
          <a:p>
            <a:r>
              <a:rPr lang="cs-CZ" sz="32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VŠECH STRÁNKÁCH </a:t>
            </a:r>
            <a:r>
              <a:rPr lang="cs-CZ" sz="32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(KROMĚ N</a:t>
            </a:r>
            <a:r>
              <a:rPr lang="cs-CZ" sz="32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ADPISŮ)</a:t>
            </a:r>
            <a:endParaRPr lang="cs-CZ" sz="3200" b="1" dirty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9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273988" y="44624"/>
            <a:ext cx="44694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  INSTRUKCE  !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4274" y="2420888"/>
            <a:ext cx="8814174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F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)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NA  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POSLEDNÍM  SNÍMKU  BY  BYLO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VHODNÉ  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UMÍSTIT  I  FOTOGRAFII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TOHO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, KDO  PREZENTACI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VYTVOŘIL</a:t>
            </a:r>
            <a:endParaRPr lang="cs-CZ" sz="3100" b="1" dirty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1617" y="4293096"/>
            <a:ext cx="8814174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lphaUcParenR" startAt="7"/>
            </a:pP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TEXTURU  A  OBRÁZKY  VYHLEDAT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NA  INTERNETU  A  ULOŽIT  JE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DO  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SLOŽKY  S  NÁZVEM  </a:t>
            </a:r>
            <a:endParaRPr lang="cs-CZ" sz="3100" b="1" dirty="0" smtClean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</a:t>
            </a:r>
            <a:r>
              <a:rPr lang="cs-CZ" sz="40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STÁT SVĚTA-JMÉNO ŽÁKA</a:t>
            </a:r>
            <a:endParaRPr lang="cs-CZ" sz="4000" b="1" dirty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53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4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8431" y="15030"/>
            <a:ext cx="70865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EZENTACE  NA  TÉMA  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 STÁT  SVĚTA“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4622" y="1124744"/>
            <a:ext cx="8814174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lphaUcParenR" startAt="8"/>
            </a:pP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OBRÁZKY  MUSÍ  MÍT 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RÁMEČKY</a:t>
            </a:r>
            <a:endParaRPr lang="cs-CZ" sz="3100" b="1" dirty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10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190803" y="116632"/>
            <a:ext cx="44694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  INSTRUKCE  !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1988840"/>
            <a:ext cx="8938796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CH) 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ČASOVÁNÍ  JEDNOTLIVÝCH  SNÍMKŮ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MUSÍ  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UMOŽNIT 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JEJICH  </a:t>
            </a:r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KLIDNÉ 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PROHLÉDNUTÍ  A  PŘEČTENÍ  TEXTU  </a:t>
            </a:r>
            <a:endParaRPr lang="cs-CZ" sz="3100" b="1" dirty="0">
              <a:ln w="127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3804716"/>
            <a:ext cx="9220201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I)  PŘI  VÝBĚRU  POUŽITÉHO  PÍSMA 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ZAJISTIT, ABY  ZVLÁDLO  ČESKOU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DIAKRITIKU (NAPŘ.  ARIAL, TIMES</a:t>
            </a:r>
          </a:p>
          <a:p>
            <a:r>
              <a:rPr lang="cs-CZ" sz="3100" b="1" dirty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  NEW  ROMAN,...)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" y="6027965"/>
            <a:ext cx="9220200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100" b="1" dirty="0" smtClean="0">
                <a:ln w="127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J)  U  NADPISŮ  POUŽÍT  WORDART</a:t>
            </a:r>
          </a:p>
        </p:txBody>
      </p:sp>
    </p:spTree>
    <p:extLst>
      <p:ext uri="{BB962C8B-B14F-4D97-AF65-F5344CB8AC3E}">
        <p14:creationId xmlns:p14="http://schemas.microsoft.com/office/powerpoint/2010/main" val="263519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4" grpId="0"/>
      <p:bldP spid="9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8122" y="10757"/>
            <a:ext cx="69871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EZENTACE  NA  TÉMA  „STÁT  SVĚTA“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0115" y="908720"/>
            <a:ext cx="878497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800" b="1" dirty="0" smtClean="0">
                <a:ln w="12700" cmpd="sng">
                  <a:solidFill>
                    <a:srgbClr val="FFFF00"/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ln w="12700" cmpd="sng">
                  <a:noFill/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Při pojmenování souboru s prezentací a  jeho obvyklém  uložení  na disk se vytvoří přípona souboru ve tvaru </a:t>
            </a:r>
            <a:r>
              <a:rPr lang="cs-CZ" sz="3800" b="1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itchFamily="66" charset="0"/>
              </a:rPr>
              <a:t>pptx</a:t>
            </a:r>
            <a:r>
              <a:rPr lang="cs-CZ" sz="3600" b="1" dirty="0" smtClean="0">
                <a:ln w="12700" cmpd="sng">
                  <a:solidFill>
                    <a:srgbClr val="FFFF00"/>
                  </a:solidFill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 </a:t>
            </a:r>
            <a:r>
              <a:rPr lang="cs-CZ" sz="3600" b="1" dirty="0" smtClean="0">
                <a:ln w="12700" cmpd="sng">
                  <a:noFill/>
                  <a:prstDash val="solid"/>
                </a:ln>
                <a:solidFill>
                  <a:srgbClr val="5A1E0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Ta  však  neumožňuje  přímé spuštění prezentace z disku, ale jeho otevření v programu PowerPoint. Soubor je tak vhodné uložit jako typ:</a:t>
            </a:r>
            <a:endParaRPr lang="cs-CZ" sz="3600" b="1" dirty="0">
              <a:ln w="12700" cmpd="sng">
                <a:noFill/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283254" y="110951"/>
            <a:ext cx="6496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  RADA  NA  ZÁVĚR  !</a:t>
            </a:r>
            <a:endParaRPr lang="cs-CZ" sz="54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9221" y="4971371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itchFamily="66" charset="0"/>
              </a:rPr>
              <a:t>Předvádění aplikace PowerPoint</a:t>
            </a:r>
            <a:endParaRPr lang="cs-CZ" sz="4000" b="1" dirty="0">
              <a:ln w="12700" cmpd="sng">
                <a:solidFill>
                  <a:srgbClr val="FFFF00"/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10143" y="5648479"/>
            <a:ext cx="1843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n w="3175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nebo</a:t>
            </a:r>
            <a:endParaRPr lang="cs-CZ" sz="2800" b="1" dirty="0">
              <a:ln w="3175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171699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500" b="1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itchFamily="66" charset="0"/>
              </a:rPr>
              <a:t>Předvádění aplikace PowerPoint 97-2003</a:t>
            </a:r>
            <a:endParaRPr lang="cs-CZ" sz="3500" b="1" dirty="0">
              <a:ln w="12700" cmpd="sng">
                <a:solidFill>
                  <a:srgbClr val="FFFF00"/>
                </a:solidFill>
                <a:prstDash val="solid"/>
              </a:ln>
              <a:solidFill>
                <a:srgbClr val="5A1E0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09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7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45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2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4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10674" y="85527"/>
            <a:ext cx="7086555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PREZENTACE  NA  TÉMA  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STÁT  SVĚTA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7684" y="1700808"/>
            <a:ext cx="805547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kterých součástí snímků se mají</a:t>
            </a:r>
          </a:p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použít závěrečné efekty?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179512" y="3198361"/>
            <a:ext cx="8488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u </a:t>
            </a:r>
            <a:r>
              <a:rPr lang="cs-CZ" sz="5400" b="1" dirty="0" err="1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nadpisů,obrázků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 a textů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39552" y="4437112"/>
            <a:ext cx="49439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jen u nadpisů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010579" y="5583223"/>
            <a:ext cx="38559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u žádných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23397" y="5417929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10674" y="85527"/>
            <a:ext cx="7086555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PREZENTACE  NA  TÉMA  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STÁT  SVĚTA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4857" y="1778297"/>
            <a:ext cx="859818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nazývá nástroj pro zvýraznění</a:t>
            </a:r>
          </a:p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nadpisů a vlastního textu ?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301694" y="3351301"/>
            <a:ext cx="4353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Výplň textu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10510" y="4653136"/>
            <a:ext cx="62599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Zvýrazňovač textu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55576" y="5855855"/>
            <a:ext cx="34962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WordArt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23397" y="5489937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56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10674" y="85527"/>
            <a:ext cx="7086555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PREZENTACE  NA  TÉMA  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STÁT  SVĚTA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861" y="1628800"/>
            <a:ext cx="84464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snímku s nadpisem SPORT je jméno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popis fotbalisty. Je to v pořádku?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134803" y="2820714"/>
            <a:ext cx="788132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914400" indent="-914400">
              <a:buAutoNum type="alphaLcParenR"/>
            </a:pPr>
            <a:r>
              <a:rPr lang="cs-CZ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není,  místo něho měla</a:t>
            </a:r>
          </a:p>
          <a:p>
            <a:r>
              <a:rPr lang="cs-CZ" sz="4800" b="1" dirty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</a:t>
            </a:r>
            <a:r>
              <a:rPr lang="cs-CZ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být fotbalová reprezentace</a:t>
            </a:r>
          </a:p>
          <a:p>
            <a:r>
              <a:rPr lang="cs-CZ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</a:t>
            </a:r>
            <a:r>
              <a:rPr lang="cs-CZ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daného státu (+popis)</a:t>
            </a:r>
            <a:endParaRPr lang="cs-CZ" sz="48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48699" y="5051872"/>
            <a:ext cx="865358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je, </a:t>
            </a:r>
            <a:r>
              <a:rPr lang="cs-CZ" sz="4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ale musí to být reprezentant</a:t>
            </a:r>
            <a:endParaRPr lang="cs-CZ" sz="4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8445" y="5934670"/>
            <a:ext cx="151996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48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 </a:t>
            </a:r>
            <a:r>
              <a:rPr lang="cs-CZ" sz="48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je</a:t>
            </a:r>
            <a:endParaRPr lang="cs-CZ" sz="4800" b="1" cap="none" spc="0" dirty="0" smtClean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732240" y="6043935"/>
            <a:ext cx="23583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5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00871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07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92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54719" y="0"/>
            <a:ext cx="70865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PREZENTACE  NA  TÉMA  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„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STÁT  SVĚTA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63825" y="980728"/>
            <a:ext cx="84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16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07504" y="2132856"/>
            <a:ext cx="890577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http://www.nvf.cz/profuturo/logo_esf.jpg</a:t>
            </a:r>
          </a:p>
          <a:p>
            <a:r>
              <a:rPr lang="cs-CZ" sz="2000" dirty="0" smtClean="0"/>
              <a:t>http://repeatingislands.files-wordpress.com/2009/06/eu-logo.jpg</a:t>
            </a:r>
          </a:p>
          <a:p>
            <a:r>
              <a:rPr lang="cs-CZ" sz="2000" dirty="0" smtClean="0"/>
              <a:t>http://www.teiresias.muni.cz/gifs/web/msmt-logo.gif</a:t>
            </a:r>
          </a:p>
          <a:p>
            <a:r>
              <a:rPr lang="cs-CZ" sz="2000" dirty="0" smtClean="0"/>
              <a:t>http://www.ucitelskyzpravodaj.cz/Portals/5/tema/Logo_OP_VK.jpg</a:t>
            </a:r>
          </a:p>
          <a:p>
            <a:r>
              <a:rPr lang="cs-CZ" sz="2000" dirty="0"/>
              <a:t>http://office.microsoft.com/cs-cz/images/results.aspx?qu=palec#ai:MC900441321|</a:t>
            </a:r>
          </a:p>
          <a:p>
            <a:r>
              <a:rPr lang="cs-CZ" sz="2000" dirty="0"/>
              <a:t>http://office.microsoft.com/cs-cz/images/results.aspx?qu=aplaus&amp;origin=</a:t>
            </a:r>
          </a:p>
          <a:p>
            <a:r>
              <a:rPr lang="cs-CZ" sz="2000" dirty="0"/>
              <a:t>FX010132103#ai:MM900041090</a:t>
            </a:r>
            <a:r>
              <a:rPr lang="cs-CZ" sz="2000" dirty="0" smtClean="0"/>
              <a:t>|</a:t>
            </a:r>
          </a:p>
          <a:p>
            <a:r>
              <a:rPr lang="cs-CZ" sz="2000" dirty="0"/>
              <a:t>http://www.freedigitalphotos.net/images/35801vgrdfm12t8.jpg</a:t>
            </a:r>
          </a:p>
          <a:p>
            <a:r>
              <a:rPr lang="cs-CZ" sz="2000" dirty="0"/>
              <a:t>http://www.freesound.org/samplesViewSingle.php?id=33658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upload.wikimedia.org/wikipedia/commons/0/0b/PowerColor_Radeon_X850XT_PE.jpg</a:t>
            </a:r>
          </a:p>
          <a:p>
            <a:r>
              <a:rPr lang="cs-CZ" dirty="0"/>
              <a:t>http://</a:t>
            </a:r>
            <a:r>
              <a:rPr lang="cs-CZ" dirty="0" smtClean="0"/>
              <a:t>www.freedigitalphotos.net/images/9978plvm2lgeg4.jpg</a:t>
            </a: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499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1040" y="2204864"/>
            <a:ext cx="5043368" cy="1615827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solidFill>
                  <a:srgbClr val="FF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solidFill>
                <a:srgbClr val="FFFF9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33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18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3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58" y="254546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" y="4402497"/>
            <a:ext cx="1656184" cy="246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13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31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31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73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462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962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8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showWhenStopped="0">
                <p:cTn id="39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19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3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58" y="254546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" y="4402497"/>
            <a:ext cx="1656184" cy="246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13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31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31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73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462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962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8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showWhenStopped="0">
                <p:cTn id="39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20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3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58" y="254546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" y="4402497"/>
            <a:ext cx="1656184" cy="246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13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31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31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73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462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962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8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showWhenStopped="0">
                <p:cTn id="39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21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2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22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2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23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2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1734</TotalTime>
  <Words>735</Words>
  <Application>Microsoft Office PowerPoint</Application>
  <PresentationFormat>Předvádění na obrazovce (4:3)</PresentationFormat>
  <Paragraphs>180</Paragraphs>
  <Slides>23</Slides>
  <Notes>1</Notes>
  <HiddenSlides>7</HiddenSlides>
  <MMClips>12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1" baseType="lpstr">
      <vt:lpstr>Arial</vt:lpstr>
      <vt:lpstr>Times New Roman,Bold</vt:lpstr>
      <vt:lpstr>Guanine</vt:lpstr>
      <vt:lpstr>Brooklyn</vt:lpstr>
      <vt:lpstr>Times New Roman</vt:lpstr>
      <vt:lpstr>Comic Sans MS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172</cp:revision>
  <dcterms:created xsi:type="dcterms:W3CDTF">2011-05-01T03:53:33Z</dcterms:created>
  <dcterms:modified xsi:type="dcterms:W3CDTF">2011-08-25T16:06:11Z</dcterms:modified>
</cp:coreProperties>
</file>