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9" r:id="rId3"/>
    <p:sldId id="260" r:id="rId4"/>
    <p:sldId id="257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6587509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Šárka Dvořáková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VY_32_INOVACE_14_3. </a:t>
            </a:r>
            <a:r>
              <a:rPr lang="cs-CZ" sz="1600" smtClean="0">
                <a:cs typeface="Times New Roman" pitchFamily="18" charset="0"/>
              </a:rPr>
              <a:t>ročník  </a:t>
            </a:r>
            <a:endParaRPr lang="cs-CZ" sz="1600" dirty="0" smtClean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err="1" smtClean="0">
                <a:cs typeface="Times New Roman" pitchFamily="18" charset="0"/>
              </a:rPr>
              <a:t>Greetings</a:t>
            </a:r>
            <a:r>
              <a:rPr lang="cs-CZ" sz="1600" dirty="0" smtClean="0">
                <a:cs typeface="Times New Roman" pitchFamily="18" charset="0"/>
              </a:rPr>
              <a:t>, </a:t>
            </a:r>
            <a:r>
              <a:rPr lang="cs-CZ" sz="1600" dirty="0" err="1" smtClean="0">
                <a:cs typeface="Times New Roman" pitchFamily="18" charset="0"/>
              </a:rPr>
              <a:t>Personal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 err="1" smtClean="0">
                <a:cs typeface="Times New Roman" pitchFamily="18" charset="0"/>
              </a:rPr>
              <a:t>information</a:t>
            </a:r>
            <a:r>
              <a:rPr lang="cs-CZ" sz="1600" dirty="0" smtClean="0">
                <a:cs typeface="Times New Roman" pitchFamily="18" charset="0"/>
              </a:rPr>
              <a:t>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071546"/>
            <a:ext cx="77153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 smtClean="0"/>
          </a:p>
          <a:p>
            <a:r>
              <a:rPr lang="cs-CZ" sz="2000" dirty="0" smtClean="0"/>
              <a:t>Tento materiál je určen žákům 3. ročníku jako doplňkový</a:t>
            </a:r>
          </a:p>
          <a:p>
            <a:r>
              <a:rPr lang="cs-CZ" sz="2000" dirty="0" smtClean="0"/>
              <a:t>materiál k učebnici </a:t>
            </a:r>
            <a:r>
              <a:rPr lang="cs-CZ" sz="2000" dirty="0" err="1" smtClean="0"/>
              <a:t>Chit</a:t>
            </a:r>
            <a:r>
              <a:rPr lang="cs-CZ" sz="2000" dirty="0" smtClean="0"/>
              <a:t> Chat 1.</a:t>
            </a:r>
          </a:p>
          <a:p>
            <a:r>
              <a:rPr lang="cs-CZ" sz="2000" dirty="0" smtClean="0"/>
              <a:t>Žáci </a:t>
            </a:r>
            <a:r>
              <a:rPr lang="cs-CZ" sz="2000" dirty="0" smtClean="0"/>
              <a:t>opakují pozdravy a </a:t>
            </a:r>
            <a:r>
              <a:rPr lang="cs-CZ" sz="2000" dirty="0" smtClean="0"/>
              <a:t>základní fráze (Ahoj, jak se máš? Mám se dobře, děkuji; Kolik ti je let? Je mi ….. let; Jaká je tvoje oblíbená barva? Moje oblíbená barva je ……..) a </a:t>
            </a:r>
            <a:r>
              <a:rPr lang="cs-CZ" sz="2000" dirty="0" smtClean="0"/>
              <a:t>procvičují jejich psanou podobu. Odpovídají na základní otázky a přiřazují informace.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31091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123728" y="908720"/>
            <a:ext cx="424847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GREETINGS – POZDRAVY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1743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49289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2276872"/>
            <a:ext cx="21371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Fill in. / Doplňte.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3212976"/>
            <a:ext cx="4107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H__</a:t>
            </a:r>
            <a:r>
              <a:rPr lang="cs-CZ" dirty="0" err="1" smtClean="0"/>
              <a:t>llo</a:t>
            </a:r>
            <a:r>
              <a:rPr lang="cs-CZ" dirty="0" smtClean="0"/>
              <a:t>. Wh__t´s </a:t>
            </a:r>
            <a:r>
              <a:rPr lang="cs-CZ" dirty="0" err="1" smtClean="0"/>
              <a:t>yo</a:t>
            </a:r>
            <a:r>
              <a:rPr lang="cs-CZ" dirty="0" smtClean="0"/>
              <a:t>__r </a:t>
            </a:r>
            <a:r>
              <a:rPr lang="cs-CZ" dirty="0" err="1" smtClean="0"/>
              <a:t>name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3861048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My n__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_____________. </a:t>
            </a:r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4941168"/>
            <a:ext cx="41880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 err="1" smtClean="0"/>
              <a:t>Hi</a:t>
            </a:r>
            <a:r>
              <a:rPr lang="cs-CZ" dirty="0" smtClean="0"/>
              <a:t>. H__w are y__u?  </a:t>
            </a:r>
          </a:p>
          <a:p>
            <a:r>
              <a:rPr lang="cs-CZ" dirty="0" smtClean="0"/>
              <a:t>            </a:t>
            </a:r>
          </a:p>
          <a:p>
            <a:endParaRPr lang="cs-CZ" dirty="0" smtClean="0"/>
          </a:p>
          <a:p>
            <a:r>
              <a:rPr lang="cs-CZ" dirty="0" smtClean="0"/>
              <a:t>I´__ fine, </a:t>
            </a:r>
            <a:r>
              <a:rPr lang="cs-CZ" dirty="0" err="1" smtClean="0"/>
              <a:t>th</a:t>
            </a:r>
            <a:r>
              <a:rPr lang="cs-CZ" dirty="0" smtClean="0"/>
              <a:t>__</a:t>
            </a:r>
            <a:r>
              <a:rPr lang="cs-CZ" dirty="0" err="1" smtClean="0"/>
              <a:t>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And </a:t>
            </a:r>
            <a:r>
              <a:rPr lang="cs-CZ" dirty="0" err="1" smtClean="0"/>
              <a:t>yo</a:t>
            </a:r>
            <a:r>
              <a:rPr lang="cs-CZ" dirty="0" smtClean="0"/>
              <a:t>__? </a:t>
            </a:r>
            <a:endParaRPr lang="cs-CZ" dirty="0"/>
          </a:p>
        </p:txBody>
      </p:sp>
      <p:pic>
        <p:nvPicPr>
          <p:cNvPr id="1034" name="Picture 10" descr="C:\Users\Šárka\AppData\Local\Microsoft\Windows\Temporary Internet Files\Content.IE5\159EIA63\MC90028747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140968"/>
            <a:ext cx="3303006" cy="25078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5957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2000" dirty="0" err="1" smtClean="0"/>
              <a:t>Anwer</a:t>
            </a:r>
            <a:r>
              <a:rPr lang="cs-CZ" sz="2000" dirty="0" smtClean="0"/>
              <a:t> these </a:t>
            </a:r>
            <a:r>
              <a:rPr lang="cs-CZ" sz="2000" dirty="0" err="1" smtClean="0"/>
              <a:t>questions</a:t>
            </a:r>
            <a:r>
              <a:rPr lang="cs-CZ" sz="2000" dirty="0" smtClean="0"/>
              <a:t>. / Odpovězte na tyto otázky.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72514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988840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Name</a:t>
            </a:r>
            <a:r>
              <a:rPr lang="cs-CZ" dirty="0" smtClean="0"/>
              <a:t>: Simon </a:t>
            </a:r>
          </a:p>
          <a:p>
            <a:endParaRPr lang="cs-CZ" dirty="0" smtClean="0"/>
          </a:p>
          <a:p>
            <a:r>
              <a:rPr lang="cs-CZ" sz="2000" dirty="0" err="1" smtClean="0"/>
              <a:t>Age</a:t>
            </a:r>
            <a:r>
              <a:rPr lang="cs-CZ" dirty="0" smtClean="0"/>
              <a:t>: 10</a:t>
            </a:r>
          </a:p>
          <a:p>
            <a:endParaRPr lang="cs-CZ" dirty="0" smtClean="0"/>
          </a:p>
          <a:p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colour</a:t>
            </a:r>
            <a:r>
              <a:rPr lang="cs-CZ" dirty="0" smtClean="0"/>
              <a:t>: </a:t>
            </a:r>
            <a:r>
              <a:rPr lang="cs-CZ" dirty="0" err="1" smtClean="0">
                <a:solidFill>
                  <a:srgbClr val="0070C0"/>
                </a:solidFill>
              </a:rPr>
              <a:t>Blue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5" name="Picture 7" descr="C:\Users\Šárka\AppData\Local\Microsoft\Windows\Temporary Internet Files\Content.IE5\PY9LCLK8\MC9004405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1447800" cy="18288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115616" y="4221088"/>
            <a:ext cx="811587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__________________________________. 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2.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____________________________________. 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3. </a:t>
            </a: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____________________________________________________.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800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to </a:t>
            </a:r>
            <a:r>
              <a:rPr lang="cs-CZ" dirty="0" err="1" smtClean="0"/>
              <a:t>pictures</a:t>
            </a:r>
            <a:r>
              <a:rPr lang="cs-CZ" dirty="0" smtClean="0"/>
              <a:t>. / Přiřaďte věty k obrázkům.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51520" y="5589240"/>
            <a:ext cx="1368152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I´m Jack. </a:t>
            </a:r>
            <a:endParaRPr lang="cs-CZ" dirty="0"/>
          </a:p>
        </p:txBody>
      </p:sp>
      <p:pic>
        <p:nvPicPr>
          <p:cNvPr id="3080" name="Picture 8" descr="C:\Users\Šárka\AppData\Local\Microsoft\Windows\Temporary Internet Files\Content.IE5\FT9MM0X4\MP900422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8035" y="2060848"/>
            <a:ext cx="1944216" cy="1944216"/>
          </a:xfrm>
          <a:prstGeom prst="rect">
            <a:avLst/>
          </a:prstGeom>
          <a:noFill/>
        </p:spPr>
      </p:pic>
      <p:pic>
        <p:nvPicPr>
          <p:cNvPr id="3081" name="Picture 9" descr="C:\Users\Šárka\AppData\Local\Microsoft\Windows\Temporary Internet Files\Content.IE5\159EIA63\MP9002628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76872"/>
            <a:ext cx="2160240" cy="1656184"/>
          </a:xfrm>
          <a:prstGeom prst="rect">
            <a:avLst/>
          </a:prstGeom>
          <a:noFill/>
        </p:spPr>
      </p:pic>
      <p:sp>
        <p:nvSpPr>
          <p:cNvPr id="13" name="Obdélníkový popisek 12"/>
          <p:cNvSpPr/>
          <p:nvPr/>
        </p:nvSpPr>
        <p:spPr>
          <a:xfrm>
            <a:off x="2411760" y="594928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Jane. 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4211960" y="5733256"/>
            <a:ext cx="1440160" cy="8367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I´m  </a:t>
            </a:r>
            <a:r>
              <a:rPr lang="cs-CZ" dirty="0" err="1" smtClean="0"/>
              <a:t>twelve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5" name="Obláček 14"/>
          <p:cNvSpPr/>
          <p:nvPr/>
        </p:nvSpPr>
        <p:spPr>
          <a:xfrm>
            <a:off x="1475656" y="4293096"/>
            <a:ext cx="1440160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6" name="Oválný popisek 15"/>
          <p:cNvSpPr/>
          <p:nvPr/>
        </p:nvSpPr>
        <p:spPr>
          <a:xfrm>
            <a:off x="3563888" y="4293096"/>
            <a:ext cx="2592288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8" name="Obláček 17"/>
          <p:cNvSpPr/>
          <p:nvPr/>
        </p:nvSpPr>
        <p:spPr>
          <a:xfrm>
            <a:off x="6588224" y="4221088"/>
            <a:ext cx="2016224" cy="19888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8.09623E-8 L 0.34653 -0.37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5251 L -0.14166 -0.3199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13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08374E-7 L 0.44878 -0.3462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-17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11751E-6 L -0.00278 -0.296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148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73722E-6 L -0.40157 -0.312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156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772816"/>
            <a:ext cx="73581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Obrázky</a:t>
            </a:r>
          </a:p>
          <a:p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7965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151</TotalTime>
  <Words>254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Snímek 1</vt:lpstr>
      <vt:lpstr>Snímek 2</vt:lpstr>
      <vt:lpstr> </vt:lpstr>
      <vt:lpstr>Anwer these questions. / Odpovězte na tyto otázky. </vt:lpstr>
      <vt:lpstr>Match sentences to pictures. / Přiřaďte věty k obrázkům.</vt:lpstr>
      <vt:lpstr>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Šárka</cp:lastModifiedBy>
  <cp:revision>21</cp:revision>
  <dcterms:created xsi:type="dcterms:W3CDTF">2012-05-16T06:17:34Z</dcterms:created>
  <dcterms:modified xsi:type="dcterms:W3CDTF">2012-05-24T18:24:41Z</dcterms:modified>
</cp:coreProperties>
</file>