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fntdata" ContentType="application/x-fontdata"/>
  <Default Extension="wav" ContentType="audio/wav"/>
  <Default Extension="gif" ContentType="image/gif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embedTrueTypeFonts="1" saveSubsetFonts="1">
  <p:sldMasterIdLst>
    <p:sldMasterId id="2147483648" r:id="rId1"/>
  </p:sldMasterIdLst>
  <p:notesMasterIdLst>
    <p:notesMasterId r:id="rId23"/>
  </p:notesMasterIdLst>
  <p:sldIdLst>
    <p:sldId id="304" r:id="rId2"/>
    <p:sldId id="256" r:id="rId3"/>
    <p:sldId id="261" r:id="rId4"/>
    <p:sldId id="303" r:id="rId5"/>
    <p:sldId id="297" r:id="rId6"/>
    <p:sldId id="298" r:id="rId7"/>
    <p:sldId id="299" r:id="rId8"/>
    <p:sldId id="300" r:id="rId9"/>
    <p:sldId id="301" r:id="rId10"/>
    <p:sldId id="263" r:id="rId11"/>
    <p:sldId id="302" r:id="rId12"/>
    <p:sldId id="266" r:id="rId13"/>
    <p:sldId id="296" r:id="rId14"/>
    <p:sldId id="280" r:id="rId15"/>
    <p:sldId id="305" r:id="rId16"/>
    <p:sldId id="264" r:id="rId17"/>
    <p:sldId id="267" r:id="rId18"/>
    <p:sldId id="270" r:id="rId19"/>
    <p:sldId id="265" r:id="rId20"/>
    <p:sldId id="268" r:id="rId21"/>
    <p:sldId id="271" r:id="rId22"/>
  </p:sldIdLst>
  <p:sldSz cx="9144000" cy="6858000" type="screen4x3"/>
  <p:notesSz cx="6858000" cy="9144000"/>
  <p:embeddedFontLst>
    <p:embeddedFont>
      <p:font typeface="Guanine" pitchFamily="2" charset="-18"/>
      <p:regular r:id="rId24"/>
    </p:embeddedFont>
    <p:embeddedFont>
      <p:font typeface="Brooklyn" pitchFamily="2" charset="0"/>
      <p:regular r:id="rId25"/>
      <p:bold r:id="rId26"/>
    </p:embeddedFont>
    <p:embeddedFont>
      <p:font typeface="Comic Sans MS" pitchFamily="66" charset="0"/>
      <p:regular r:id="rId27"/>
      <p:bold r:id="rId28"/>
    </p:embeddedFont>
    <p:embeddedFont>
      <p:font typeface="Calibri" pitchFamily="34" charset="0"/>
      <p:regular r:id="rId29"/>
      <p:bold r:id="rId30"/>
      <p:italic r:id="rId31"/>
      <p:boldItalic r:id="rId32"/>
    </p:embeddedFont>
  </p:embeddedFontLst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F0F8FA"/>
    <a:srgbClr val="452103"/>
    <a:srgbClr val="FFFF66"/>
    <a:srgbClr val="FFFF99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41" autoAdjust="0"/>
    <p:restoredTop sz="94586" autoAdjust="0"/>
  </p:normalViewPr>
  <p:slideViewPr>
    <p:cSldViewPr>
      <p:cViewPr varScale="1">
        <p:scale>
          <a:sx n="84" d="100"/>
          <a:sy n="84" d="100"/>
        </p:scale>
        <p:origin x="-936" y="-90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font" Target="fonts/font3.fntdata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34" Type="http://schemas.openxmlformats.org/officeDocument/2006/relationships/viewProps" Target="viewProp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font" Target="fonts/font2.fntdata"/><Relationship Id="rId33" Type="http://schemas.openxmlformats.org/officeDocument/2006/relationships/presProps" Target="presProp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font" Target="fonts/font6.fntdata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font" Target="fonts/font1.fntdata"/><Relationship Id="rId32" Type="http://schemas.openxmlformats.org/officeDocument/2006/relationships/font" Target="fonts/font9.fntdata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notesMaster" Target="notesMasters/notesMaster1.xml"/><Relationship Id="rId28" Type="http://schemas.openxmlformats.org/officeDocument/2006/relationships/font" Target="fonts/font5.fntdata"/><Relationship Id="rId36" Type="http://schemas.openxmlformats.org/officeDocument/2006/relationships/tableStyles" Target="tableStyle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font" Target="fonts/font8.fntdata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font" Target="fonts/font4.fntdata"/><Relationship Id="rId30" Type="http://schemas.openxmlformats.org/officeDocument/2006/relationships/font" Target="fonts/font7.fntdata"/><Relationship Id="rId35" Type="http://schemas.openxmlformats.org/officeDocument/2006/relationships/theme" Target="theme/theme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B5D1937B-C817-41D2-9917-D234E1209A89}" type="datetimeFigureOut">
              <a:rPr lang="cs-CZ" smtClean="0"/>
              <a:t>25.8.2011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37B853AE-2FFE-43CB-AF21-EB43AA940A7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556764358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7B853AE-2FFE-43CB-AF21-EB43AA940A7E}" type="slidenum">
              <a:rPr lang="cs-CZ" smtClean="0"/>
              <a:t>2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907320433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3" Type="http://schemas.openxmlformats.org/officeDocument/2006/relationships/audio" Target="../media/audio1.wav"/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2.xml.rels><?xml version="1.0" encoding="UTF-8" standalone="yes"?>
<Relationships xmlns="http://schemas.openxmlformats.org/package/2006/relationships"><Relationship Id="rId3" Type="http://schemas.openxmlformats.org/officeDocument/2006/relationships/audio" Target="../media/audio1.wav"/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3.xml.rels><?xml version="1.0" encoding="UTF-8" standalone="yes"?>
<Relationships xmlns="http://schemas.openxmlformats.org/package/2006/relationships"><Relationship Id="rId3" Type="http://schemas.openxmlformats.org/officeDocument/2006/relationships/audio" Target="../media/audio1.wav"/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4.xml.rels><?xml version="1.0" encoding="UTF-8" standalone="yes"?>
<Relationships xmlns="http://schemas.openxmlformats.org/package/2006/relationships"><Relationship Id="rId3" Type="http://schemas.openxmlformats.org/officeDocument/2006/relationships/audio" Target="../media/audio1.wav"/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5.xml.rels><?xml version="1.0" encoding="UTF-8" standalone="yes"?>
<Relationships xmlns="http://schemas.openxmlformats.org/package/2006/relationships"><Relationship Id="rId3" Type="http://schemas.openxmlformats.org/officeDocument/2006/relationships/audio" Target="../media/audio1.wav"/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6.xml.rels><?xml version="1.0" encoding="UTF-8" standalone="yes"?>
<Relationships xmlns="http://schemas.openxmlformats.org/package/2006/relationships"><Relationship Id="rId3" Type="http://schemas.openxmlformats.org/officeDocument/2006/relationships/audio" Target="../media/audio1.wav"/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7.xml.rels><?xml version="1.0" encoding="UTF-8" standalone="yes"?>
<Relationships xmlns="http://schemas.openxmlformats.org/package/2006/relationships"><Relationship Id="rId3" Type="http://schemas.openxmlformats.org/officeDocument/2006/relationships/audio" Target="../media/audio1.wav"/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8.xml.rels><?xml version="1.0" encoding="UTF-8" standalone="yes"?>
<Relationships xmlns="http://schemas.openxmlformats.org/package/2006/relationships"><Relationship Id="rId3" Type="http://schemas.openxmlformats.org/officeDocument/2006/relationships/audio" Target="../media/audio1.wav"/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9.xml.rels><?xml version="1.0" encoding="UTF-8" standalone="yes"?>
<Relationships xmlns="http://schemas.openxmlformats.org/package/2006/relationships"><Relationship Id="rId3" Type="http://schemas.openxmlformats.org/officeDocument/2006/relationships/audio" Target="../media/audio1.wav"/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10.xml.rels><?xml version="1.0" encoding="UTF-8" standalone="yes"?>
<Relationships xmlns="http://schemas.openxmlformats.org/package/2006/relationships"><Relationship Id="rId3" Type="http://schemas.openxmlformats.org/officeDocument/2006/relationships/audio" Target="../media/audio1.wav"/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11.xml.rels><?xml version="1.0" encoding="UTF-8" standalone="yes"?>
<Relationships xmlns="http://schemas.openxmlformats.org/package/2006/relationships"><Relationship Id="rId3" Type="http://schemas.openxmlformats.org/officeDocument/2006/relationships/audio" Target="../media/audio1.wav"/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810C5AE-2BC5-4CCA-8229-8D3C82D694C6}" type="datetime1">
              <a:rPr lang="cs-CZ" smtClean="0"/>
              <a:t>25.8.2011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21AE825-0421-45D4-866F-4844DB815D5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26715279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>
        <p14:pan dir="d"/>
        <p:sndAc>
          <p:stSnd>
            <p:snd r:embed="rId1" name="click.wav"/>
          </p:stSnd>
        </p:sndAc>
      </p:transition>
    </mc:Choice>
    <mc:Fallback xmlns="">
      <p:transition spd="slow">
        <p:fade/>
        <p:sndAc>
          <p:stSnd>
            <p:snd r:embed="rId3" name="click.wav"/>
          </p:stSnd>
        </p:sndAc>
      </p:transition>
    </mc:Fallback>
  </mc:AlternateContent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D8F0DEC-78FD-466E-A9D1-EA864AB1D263}" type="datetime1">
              <a:rPr lang="cs-CZ" smtClean="0"/>
              <a:t>25.8.2011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21AE825-0421-45D4-866F-4844DB815D5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47052646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>
        <p14:pan dir="d"/>
        <p:sndAc>
          <p:stSnd>
            <p:snd r:embed="rId1" name="click.wav"/>
          </p:stSnd>
        </p:sndAc>
      </p:transition>
    </mc:Choice>
    <mc:Fallback xmlns="">
      <p:transition spd="slow">
        <p:fade/>
        <p:sndAc>
          <p:stSnd>
            <p:snd r:embed="rId3" name="click.wav"/>
          </p:stSnd>
        </p:sndAc>
      </p:transition>
    </mc:Fallback>
  </mc:AlternateContent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C18C8EF-1FD6-4AD0-BCA7-AB4A4B8E1AAF}" type="datetime1">
              <a:rPr lang="cs-CZ" smtClean="0"/>
              <a:t>25.8.2011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21AE825-0421-45D4-866F-4844DB815D5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14077453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>
        <p14:pan dir="d"/>
        <p:sndAc>
          <p:stSnd>
            <p:snd r:embed="rId1" name="click.wav"/>
          </p:stSnd>
        </p:sndAc>
      </p:transition>
    </mc:Choice>
    <mc:Fallback xmlns="">
      <p:transition spd="slow">
        <p:fade/>
        <p:sndAc>
          <p:stSnd>
            <p:snd r:embed="rId3" name="click.wav"/>
          </p:stSnd>
        </p:sndAc>
      </p:transition>
    </mc:Fallback>
  </mc:AlternateContent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714AC24-9463-434E-AEAC-4B27676CCC5C}" type="datetime1">
              <a:rPr lang="cs-CZ" smtClean="0"/>
              <a:t>25.8.2011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21AE825-0421-45D4-866F-4844DB815D5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73770606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>
        <p14:pan dir="d"/>
        <p:sndAc>
          <p:stSnd>
            <p:snd r:embed="rId1" name="click.wav"/>
          </p:stSnd>
        </p:sndAc>
      </p:transition>
    </mc:Choice>
    <mc:Fallback xmlns="">
      <p:transition spd="slow">
        <p:fade/>
        <p:sndAc>
          <p:stSnd>
            <p:snd r:embed="rId3" name="click.wav"/>
          </p:stSnd>
        </p:sndAc>
      </p:transition>
    </mc:Fallback>
  </mc:AlternateContent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CC52D7-3CEA-4811-9E3F-0F3811925295}" type="datetime1">
              <a:rPr lang="cs-CZ" smtClean="0"/>
              <a:t>25.8.2011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21AE825-0421-45D4-866F-4844DB815D5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93484045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>
        <p14:pan dir="d"/>
        <p:sndAc>
          <p:stSnd>
            <p:snd r:embed="rId1" name="click.wav"/>
          </p:stSnd>
        </p:sndAc>
      </p:transition>
    </mc:Choice>
    <mc:Fallback xmlns="">
      <p:transition spd="slow">
        <p:fade/>
        <p:sndAc>
          <p:stSnd>
            <p:snd r:embed="rId3" name="click.wav"/>
          </p:stSnd>
        </p:sndAc>
      </p:transition>
    </mc:Fallback>
  </mc:AlternateContent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82D5589-2C13-4609-BC1C-A76D989F7612}" type="datetime1">
              <a:rPr lang="cs-CZ" smtClean="0"/>
              <a:t>25.8.2011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21AE825-0421-45D4-866F-4844DB815D5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20216781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>
        <p14:pan dir="d"/>
        <p:sndAc>
          <p:stSnd>
            <p:snd r:embed="rId1" name="click.wav"/>
          </p:stSnd>
        </p:sndAc>
      </p:transition>
    </mc:Choice>
    <mc:Fallback xmlns="">
      <p:transition spd="slow">
        <p:fade/>
        <p:sndAc>
          <p:stSnd>
            <p:snd r:embed="rId3" name="click.wav"/>
          </p:stSnd>
        </p:sndAc>
      </p:transition>
    </mc:Fallback>
  </mc:AlternateContent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463C366-4BE1-4F81-A874-EAE66BA72DD6}" type="datetime1">
              <a:rPr lang="cs-CZ" smtClean="0"/>
              <a:t>25.8.2011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21AE825-0421-45D4-866F-4844DB815D5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7323094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>
        <p14:pan dir="d"/>
        <p:sndAc>
          <p:stSnd>
            <p:snd r:embed="rId1" name="click.wav"/>
          </p:stSnd>
        </p:sndAc>
      </p:transition>
    </mc:Choice>
    <mc:Fallback xmlns="">
      <p:transition spd="slow">
        <p:fade/>
        <p:sndAc>
          <p:stSnd>
            <p:snd r:embed="rId3" name="click.wav"/>
          </p:stSnd>
        </p:sndAc>
      </p:transition>
    </mc:Fallback>
  </mc:AlternateContent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ACD2A1B-A3CB-4681-A3F3-AFFEC51E45A4}" type="datetime1">
              <a:rPr lang="cs-CZ" smtClean="0"/>
              <a:t>25.8.2011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21AE825-0421-45D4-866F-4844DB815D5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4376364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>
        <p14:pan dir="d"/>
        <p:sndAc>
          <p:stSnd>
            <p:snd r:embed="rId1" name="click.wav"/>
          </p:stSnd>
        </p:sndAc>
      </p:transition>
    </mc:Choice>
    <mc:Fallback xmlns="">
      <p:transition spd="slow">
        <p:fade/>
        <p:sndAc>
          <p:stSnd>
            <p:snd r:embed="rId3" name="click.wav"/>
          </p:stSnd>
        </p:sndAc>
      </p:transition>
    </mc:Fallback>
  </mc:AlternateContent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26C7E25-6C9A-4883-BBB8-396A00531F1C}" type="datetime1">
              <a:rPr lang="cs-CZ" smtClean="0"/>
              <a:t>25.8.2011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21AE825-0421-45D4-866F-4844DB815D5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97108386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>
        <p14:pan dir="d"/>
        <p:sndAc>
          <p:stSnd>
            <p:snd r:embed="rId1" name="click.wav"/>
          </p:stSnd>
        </p:sndAc>
      </p:transition>
    </mc:Choice>
    <mc:Fallback xmlns="">
      <p:transition spd="slow">
        <p:fade/>
        <p:sndAc>
          <p:stSnd>
            <p:snd r:embed="rId3" name="click.wav"/>
          </p:stSnd>
        </p:sndAc>
      </p:transition>
    </mc:Fallback>
  </mc:AlternateContent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50BC6F8-ECC7-4F0E-972C-CF942FF03AE1}" type="datetime1">
              <a:rPr lang="cs-CZ" smtClean="0"/>
              <a:t>25.8.2011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21AE825-0421-45D4-866F-4844DB815D5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04932761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>
        <p14:pan dir="d"/>
        <p:sndAc>
          <p:stSnd>
            <p:snd r:embed="rId1" name="click.wav"/>
          </p:stSnd>
        </p:sndAc>
      </p:transition>
    </mc:Choice>
    <mc:Fallback xmlns="">
      <p:transition spd="slow">
        <p:fade/>
        <p:sndAc>
          <p:stSnd>
            <p:snd r:embed="rId3" name="click.wav"/>
          </p:stSnd>
        </p:sndAc>
      </p:transition>
    </mc:Fallback>
  </mc:AlternateContent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98F6EF1-260D-4E5F-834F-6BE18F9AB591}" type="datetime1">
              <a:rPr lang="cs-CZ" smtClean="0"/>
              <a:t>25.8.2011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21AE825-0421-45D4-866F-4844DB815D5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61747064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>
        <p14:pan dir="d"/>
        <p:sndAc>
          <p:stSnd>
            <p:snd r:embed="rId1" name="click.wav"/>
          </p:stSnd>
        </p:sndAc>
      </p:transition>
    </mc:Choice>
    <mc:Fallback xmlns="">
      <p:transition spd="slow">
        <p:fade/>
        <p:sndAc>
          <p:stSnd>
            <p:snd r:embed="rId3" name="click.wav"/>
          </p:stSnd>
        </p:sndAc>
      </p:transition>
    </mc:Fallback>
  </mc:AlternateContent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audio" Target="../media/audio1.wav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audio" Target="../media/audio1.wav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0">
              <a:srgbClr val="F0F8FA"/>
            </a:gs>
            <a:gs pos="100000">
              <a:schemeClr val="bg1"/>
            </a:gs>
            <a:gs pos="100000">
              <a:schemeClr val="bg1"/>
            </a:gs>
          </a:gsLst>
          <a:lin ang="5400000" scaled="0"/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E120CAE-D287-4CD6-BCC0-5E53A6EEFE74}" type="datetime1">
              <a:rPr lang="cs-CZ" smtClean="0"/>
              <a:t>25.8.2011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21AE825-0421-45D4-866F-4844DB815D5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28838498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mc:AlternateContent xmlns:mc="http://schemas.openxmlformats.org/markup-compatibility/2006" xmlns:p14="http://schemas.microsoft.com/office/powerpoint/2010/main">
    <mc:Choice Requires="p14">
      <p:transition spd="slow">
        <p14:pan dir="d"/>
        <p:sndAc>
          <p:stSnd>
            <p:snd r:embed="rId13" name="click.wav"/>
          </p:stSnd>
        </p:sndAc>
      </p:transition>
    </mc:Choice>
    <mc:Fallback xmlns="">
      <p:transition spd="slow">
        <p:fade/>
        <p:sndAc>
          <p:stSnd>
            <p:snd r:embed="rId14" name="click.wav"/>
          </p:stSnd>
        </p:sndAc>
      </p:transition>
    </mc:Fallback>
  </mc:AlternateContent>
  <p:hf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8" Type="http://schemas.openxmlformats.org/officeDocument/2006/relationships/audio" Target="../media/audio1.wav"/><Relationship Id="rId3" Type="http://schemas.openxmlformats.org/officeDocument/2006/relationships/image" Target="../media/image1.gif"/><Relationship Id="rId7" Type="http://schemas.openxmlformats.org/officeDocument/2006/relationships/image" Target="../media/image5.jpg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4.jpg"/><Relationship Id="rId5" Type="http://schemas.openxmlformats.org/officeDocument/2006/relationships/image" Target="../media/image3.jpg"/><Relationship Id="rId4" Type="http://schemas.openxmlformats.org/officeDocument/2006/relationships/image" Target="../media/image2.jpg"/></Relationships>
</file>

<file path=ppt/slides/_rels/slide2.xml.rels><?xml version="1.0" encoding="UTF-8" standalone="yes"?>
<Relationships xmlns="http://schemas.openxmlformats.org/package/2006/relationships"><Relationship Id="rId8" Type="http://schemas.openxmlformats.org/officeDocument/2006/relationships/image" Target="../media/image6.jpeg"/><Relationship Id="rId3" Type="http://schemas.openxmlformats.org/officeDocument/2006/relationships/audio" Target="../media/audio1.wav"/><Relationship Id="rId7" Type="http://schemas.openxmlformats.org/officeDocument/2006/relationships/image" Target="../media/image5.jp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4.jpg"/><Relationship Id="rId5" Type="http://schemas.openxmlformats.org/officeDocument/2006/relationships/image" Target="../media/image3.jpg"/><Relationship Id="rId4" Type="http://schemas.openxmlformats.org/officeDocument/2006/relationships/image" Target="../media/image2.jpg"/><Relationship Id="rId9" Type="http://schemas.openxmlformats.org/officeDocument/2006/relationships/audio" Target="../media/audio1.wav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jpg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7.xml"/><Relationship Id="rId6" Type="http://schemas.openxmlformats.org/officeDocument/2006/relationships/audio" Target="../media/audio1.wav"/><Relationship Id="rId5" Type="http://schemas.openxmlformats.org/officeDocument/2006/relationships/image" Target="../media/image9.jpg"/><Relationship Id="rId4" Type="http://schemas.openxmlformats.org/officeDocument/2006/relationships/image" Target="../media/image8.jp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audio" Target="../media/audio1.wav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jpg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7.xml"/><Relationship Id="rId5" Type="http://schemas.openxmlformats.org/officeDocument/2006/relationships/audio" Target="../media/audio1.wav"/><Relationship Id="rId4" Type="http://schemas.openxmlformats.org/officeDocument/2006/relationships/image" Target="../media/image11.jp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jpg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7.xml"/><Relationship Id="rId4" Type="http://schemas.openxmlformats.org/officeDocument/2006/relationships/audio" Target="../media/audio1.wav"/></Relationships>
</file>

<file path=ppt/slides/_rels/slide7.xml.rels><?xml version="1.0" encoding="UTF-8" standalone="yes"?>
<Relationships xmlns="http://schemas.openxmlformats.org/package/2006/relationships"><Relationship Id="rId8" Type="http://schemas.openxmlformats.org/officeDocument/2006/relationships/audio" Target="../media/audio1.wav"/><Relationship Id="rId3" Type="http://schemas.openxmlformats.org/officeDocument/2006/relationships/image" Target="../media/image12.jpg"/><Relationship Id="rId7" Type="http://schemas.openxmlformats.org/officeDocument/2006/relationships/image" Target="../media/image16.jpg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5.jpg"/><Relationship Id="rId5" Type="http://schemas.openxmlformats.org/officeDocument/2006/relationships/image" Target="../media/image14.jpg"/><Relationship Id="rId4" Type="http://schemas.openxmlformats.org/officeDocument/2006/relationships/image" Target="../media/image13.jp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jpg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7.xml"/><Relationship Id="rId6" Type="http://schemas.openxmlformats.org/officeDocument/2006/relationships/audio" Target="../media/audio1.wav"/><Relationship Id="rId5" Type="http://schemas.openxmlformats.org/officeDocument/2006/relationships/image" Target="../media/image17.jpg"/><Relationship Id="rId4" Type="http://schemas.openxmlformats.org/officeDocument/2006/relationships/image" Target="../media/image11.jpg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.jpg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7.xml"/><Relationship Id="rId6" Type="http://schemas.openxmlformats.org/officeDocument/2006/relationships/audio" Target="../media/audio1.wav"/><Relationship Id="rId5" Type="http://schemas.openxmlformats.org/officeDocument/2006/relationships/image" Target="../media/image20.jpg"/><Relationship Id="rId4" Type="http://schemas.openxmlformats.org/officeDocument/2006/relationships/image" Target="../media/image19.jpg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slide" Target="slide19.xml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7.xml"/><Relationship Id="rId5" Type="http://schemas.openxmlformats.org/officeDocument/2006/relationships/audio" Target="../media/audio1.wav"/><Relationship Id="rId4" Type="http://schemas.openxmlformats.org/officeDocument/2006/relationships/slide" Target="slide16.xml"/></Relationships>
</file>

<file path=ppt/slides/_rels/slide11.xml.rels><?xml version="1.0" encoding="UTF-8" standalone="yes"?>
<Relationships xmlns="http://schemas.openxmlformats.org/package/2006/relationships"><Relationship Id="rId8" Type="http://schemas.openxmlformats.org/officeDocument/2006/relationships/image" Target="../media/image23.jpg"/><Relationship Id="rId3" Type="http://schemas.openxmlformats.org/officeDocument/2006/relationships/slide" Target="slide19.xml"/><Relationship Id="rId7" Type="http://schemas.openxmlformats.org/officeDocument/2006/relationships/image" Target="../media/image22.jpg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7.xml"/><Relationship Id="rId6" Type="http://schemas.openxmlformats.org/officeDocument/2006/relationships/slide" Target="slide20.xml"/><Relationship Id="rId5" Type="http://schemas.openxmlformats.org/officeDocument/2006/relationships/image" Target="../media/image21.jpg"/><Relationship Id="rId4" Type="http://schemas.openxmlformats.org/officeDocument/2006/relationships/slide" Target="slide17.xml"/><Relationship Id="rId9" Type="http://schemas.openxmlformats.org/officeDocument/2006/relationships/audio" Target="../media/audio1.wav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slide" Target="slide19.xml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7.xml"/><Relationship Id="rId6" Type="http://schemas.openxmlformats.org/officeDocument/2006/relationships/audio" Target="../media/audio1.wav"/><Relationship Id="rId5" Type="http://schemas.openxmlformats.org/officeDocument/2006/relationships/slide" Target="slide21.xml"/><Relationship Id="rId4" Type="http://schemas.openxmlformats.org/officeDocument/2006/relationships/slide" Target="slide18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4.jpg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7.xml"/><Relationship Id="rId4" Type="http://schemas.openxmlformats.org/officeDocument/2006/relationships/audio" Target="../media/audio1.wav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audio" Target="../media/audio1.wav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7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5.jpg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7.xml"/><Relationship Id="rId5" Type="http://schemas.openxmlformats.org/officeDocument/2006/relationships/audio" Target="../media/audio1.wav"/><Relationship Id="rId4" Type="http://schemas.openxmlformats.org/officeDocument/2006/relationships/image" Target="../media/image26.jpg"/></Relationships>
</file>

<file path=ppt/slides/_rels/slide16.xml.rels><?xml version="1.0" encoding="UTF-8" standalone="yes"?>
<Relationships xmlns="http://schemas.openxmlformats.org/package/2006/relationships"><Relationship Id="rId8" Type="http://schemas.openxmlformats.org/officeDocument/2006/relationships/audio" Target="../media/audio1.wav"/><Relationship Id="rId3" Type="http://schemas.openxmlformats.org/officeDocument/2006/relationships/audio" Target="../media/audio1.wav"/><Relationship Id="rId7" Type="http://schemas.openxmlformats.org/officeDocument/2006/relationships/image" Target="../media/image29.gif"/><Relationship Id="rId2" Type="http://schemas.openxmlformats.org/officeDocument/2006/relationships/slideLayout" Target="../slideLayouts/slideLayout7.xml"/><Relationship Id="rId1" Type="http://schemas.openxmlformats.org/officeDocument/2006/relationships/audio" Target="../media/audio2.wav"/><Relationship Id="rId6" Type="http://schemas.openxmlformats.org/officeDocument/2006/relationships/image" Target="../media/image28.GIF"/><Relationship Id="rId5" Type="http://schemas.openxmlformats.org/officeDocument/2006/relationships/image" Target="../media/image27.png"/><Relationship Id="rId4" Type="http://schemas.openxmlformats.org/officeDocument/2006/relationships/slide" Target="slide10.xml"/></Relationships>
</file>

<file path=ppt/slides/_rels/slide17.xml.rels><?xml version="1.0" encoding="UTF-8" standalone="yes"?>
<Relationships xmlns="http://schemas.openxmlformats.org/package/2006/relationships"><Relationship Id="rId8" Type="http://schemas.openxmlformats.org/officeDocument/2006/relationships/audio" Target="../media/audio1.wav"/><Relationship Id="rId3" Type="http://schemas.openxmlformats.org/officeDocument/2006/relationships/audio" Target="../media/audio1.wav"/><Relationship Id="rId7" Type="http://schemas.openxmlformats.org/officeDocument/2006/relationships/image" Target="../media/image29.gif"/><Relationship Id="rId2" Type="http://schemas.openxmlformats.org/officeDocument/2006/relationships/slideLayout" Target="../slideLayouts/slideLayout7.xml"/><Relationship Id="rId1" Type="http://schemas.openxmlformats.org/officeDocument/2006/relationships/audio" Target="../media/audio2.wav"/><Relationship Id="rId6" Type="http://schemas.openxmlformats.org/officeDocument/2006/relationships/image" Target="../media/image28.GIF"/><Relationship Id="rId5" Type="http://schemas.openxmlformats.org/officeDocument/2006/relationships/image" Target="../media/image27.png"/><Relationship Id="rId4" Type="http://schemas.openxmlformats.org/officeDocument/2006/relationships/slide" Target="slide11.xml"/></Relationships>
</file>

<file path=ppt/slides/_rels/slide18.xml.rels><?xml version="1.0" encoding="UTF-8" standalone="yes"?>
<Relationships xmlns="http://schemas.openxmlformats.org/package/2006/relationships"><Relationship Id="rId8" Type="http://schemas.openxmlformats.org/officeDocument/2006/relationships/audio" Target="../media/audio1.wav"/><Relationship Id="rId3" Type="http://schemas.openxmlformats.org/officeDocument/2006/relationships/audio" Target="../media/audio1.wav"/><Relationship Id="rId7" Type="http://schemas.openxmlformats.org/officeDocument/2006/relationships/image" Target="../media/image29.gif"/><Relationship Id="rId2" Type="http://schemas.openxmlformats.org/officeDocument/2006/relationships/slideLayout" Target="../slideLayouts/slideLayout7.xml"/><Relationship Id="rId1" Type="http://schemas.openxmlformats.org/officeDocument/2006/relationships/audio" Target="../media/audio2.wav"/><Relationship Id="rId6" Type="http://schemas.openxmlformats.org/officeDocument/2006/relationships/image" Target="../media/image28.GIF"/><Relationship Id="rId5" Type="http://schemas.openxmlformats.org/officeDocument/2006/relationships/image" Target="../media/image27.png"/><Relationship Id="rId4" Type="http://schemas.openxmlformats.org/officeDocument/2006/relationships/slide" Target="slide12.xml"/></Relationships>
</file>

<file path=ppt/slides/_rels/slide19.xml.rels><?xml version="1.0" encoding="UTF-8" standalone="yes"?>
<Relationships xmlns="http://schemas.openxmlformats.org/package/2006/relationships"><Relationship Id="rId8" Type="http://schemas.openxmlformats.org/officeDocument/2006/relationships/image" Target="../media/image32.png"/><Relationship Id="rId3" Type="http://schemas.openxmlformats.org/officeDocument/2006/relationships/slideLayout" Target="../slideLayouts/slideLayout7.xml"/><Relationship Id="rId7" Type="http://schemas.openxmlformats.org/officeDocument/2006/relationships/image" Target="../media/image31.png"/><Relationship Id="rId2" Type="http://schemas.openxmlformats.org/officeDocument/2006/relationships/audio" Target="../media/media1.wav"/><Relationship Id="rId1" Type="http://schemas.microsoft.com/office/2007/relationships/media" Target="../media/media1.wav"/><Relationship Id="rId6" Type="http://schemas.openxmlformats.org/officeDocument/2006/relationships/image" Target="../media/image30.PNG"/><Relationship Id="rId5" Type="http://schemas.openxmlformats.org/officeDocument/2006/relationships/slide" Target="slide10.xml"/><Relationship Id="rId4" Type="http://schemas.openxmlformats.org/officeDocument/2006/relationships/audio" Target="../media/audio1.wav"/><Relationship Id="rId9" Type="http://schemas.openxmlformats.org/officeDocument/2006/relationships/audio" Target="../media/audio1.wav"/></Relationships>
</file>

<file path=ppt/slides/_rels/slide20.xml.rels><?xml version="1.0" encoding="UTF-8" standalone="yes"?>
<Relationships xmlns="http://schemas.openxmlformats.org/package/2006/relationships"><Relationship Id="rId8" Type="http://schemas.openxmlformats.org/officeDocument/2006/relationships/image" Target="../media/image32.png"/><Relationship Id="rId3" Type="http://schemas.openxmlformats.org/officeDocument/2006/relationships/slideLayout" Target="../slideLayouts/slideLayout7.xml"/><Relationship Id="rId7" Type="http://schemas.openxmlformats.org/officeDocument/2006/relationships/image" Target="../media/image31.png"/><Relationship Id="rId2" Type="http://schemas.openxmlformats.org/officeDocument/2006/relationships/audio" Target="../media/media1.wav"/><Relationship Id="rId1" Type="http://schemas.microsoft.com/office/2007/relationships/media" Target="../media/media1.wav"/><Relationship Id="rId6" Type="http://schemas.openxmlformats.org/officeDocument/2006/relationships/image" Target="../media/image30.PNG"/><Relationship Id="rId5" Type="http://schemas.openxmlformats.org/officeDocument/2006/relationships/slide" Target="slide11.xml"/><Relationship Id="rId4" Type="http://schemas.openxmlformats.org/officeDocument/2006/relationships/audio" Target="../media/audio1.wav"/><Relationship Id="rId9" Type="http://schemas.openxmlformats.org/officeDocument/2006/relationships/audio" Target="../media/audio1.wav"/></Relationships>
</file>

<file path=ppt/slides/_rels/slide21.xml.rels><?xml version="1.0" encoding="UTF-8" standalone="yes"?>
<Relationships xmlns="http://schemas.openxmlformats.org/package/2006/relationships"><Relationship Id="rId8" Type="http://schemas.openxmlformats.org/officeDocument/2006/relationships/image" Target="../media/image32.png"/><Relationship Id="rId3" Type="http://schemas.openxmlformats.org/officeDocument/2006/relationships/slideLayout" Target="../slideLayouts/slideLayout7.xml"/><Relationship Id="rId7" Type="http://schemas.openxmlformats.org/officeDocument/2006/relationships/image" Target="../media/image31.png"/><Relationship Id="rId2" Type="http://schemas.openxmlformats.org/officeDocument/2006/relationships/audio" Target="../media/media1.wav"/><Relationship Id="rId1" Type="http://schemas.microsoft.com/office/2007/relationships/media" Target="../media/media1.wav"/><Relationship Id="rId6" Type="http://schemas.openxmlformats.org/officeDocument/2006/relationships/image" Target="../media/image30.PNG"/><Relationship Id="rId5" Type="http://schemas.openxmlformats.org/officeDocument/2006/relationships/slide" Target="slide12.xml"/><Relationship Id="rId4" Type="http://schemas.openxmlformats.org/officeDocument/2006/relationships/audio" Target="../media/audio1.wav"/><Relationship Id="rId9" Type="http://schemas.openxmlformats.org/officeDocument/2006/relationships/audio" Target="../media/audio1.wav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7" name="Tabulka 6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103918413"/>
              </p:ext>
            </p:extLst>
          </p:nvPr>
        </p:nvGraphicFramePr>
        <p:xfrm>
          <a:off x="107504" y="4963746"/>
          <a:ext cx="8928992" cy="1814672"/>
        </p:xfrm>
        <a:graphic>
          <a:graphicData uri="http://schemas.openxmlformats.org/drawingml/2006/table">
            <a:tbl>
              <a:tblPr>
                <a:solidFill>
                  <a:srgbClr val="F3F9FB"/>
                </a:solidFill>
                <a:effectLst>
                  <a:outerShdw blurRad="50800" dist="38100" dir="2700000" algn="tl" rotWithShape="0">
                    <a:prstClr val="black">
                      <a:alpha val="40000"/>
                    </a:prstClr>
                  </a:outerShdw>
                </a:effectLst>
              </a:tblPr>
              <a:tblGrid>
                <a:gridCol w="2160240"/>
                <a:gridCol w="6768752"/>
              </a:tblGrid>
              <a:tr h="32756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800" dirty="0">
                          <a:latin typeface="Calibri"/>
                          <a:ea typeface="Calibri"/>
                          <a:cs typeface="Times New Roman"/>
                        </a:rPr>
                        <a:t>Číslo projektu</a:t>
                      </a: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900" b="1" dirty="0">
                          <a:latin typeface="+mn-lt"/>
                          <a:ea typeface="Calibri"/>
                          <a:cs typeface="Times New Roman,Bold"/>
                        </a:rPr>
                        <a:t>CZ.1.07/1.4.00/21.1405</a:t>
                      </a:r>
                      <a:endParaRPr lang="cs-CZ" sz="1900" b="1" dirty="0"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407845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800" dirty="0">
                          <a:latin typeface="Calibri"/>
                          <a:ea typeface="Calibri"/>
                          <a:cs typeface="Times New Roman"/>
                        </a:rPr>
                        <a:t>Název sady materiálů</a:t>
                      </a: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900" b="1" dirty="0" smtClean="0">
                          <a:latin typeface="+mn-lt"/>
                          <a:ea typeface="Calibri"/>
                          <a:cs typeface="Times New Roman"/>
                        </a:rPr>
                        <a:t>Informatika 9. ročník (volitelný předmět)</a:t>
                      </a:r>
                      <a:endParaRPr lang="cs-CZ" sz="1900" b="1" dirty="0"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40844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800">
                          <a:latin typeface="Calibri"/>
                          <a:ea typeface="Calibri"/>
                          <a:cs typeface="Times New Roman"/>
                        </a:rPr>
                        <a:t>Název materiálu</a:t>
                      </a: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900" b="1" smtClean="0">
                          <a:latin typeface="+mn-lt"/>
                          <a:ea typeface="Calibri"/>
                          <a:cs typeface="Times New Roman"/>
                        </a:rPr>
                        <a:t>VY_32_INOVACE_17_Tvorba </a:t>
                      </a:r>
                      <a:r>
                        <a:rPr lang="cs-CZ" sz="1900" b="1" dirty="0" smtClean="0">
                          <a:latin typeface="+mn-lt"/>
                          <a:ea typeface="Calibri"/>
                          <a:cs typeface="Times New Roman"/>
                        </a:rPr>
                        <a:t>internetových</a:t>
                      </a:r>
                      <a:r>
                        <a:rPr lang="cs-CZ" sz="1900" b="1" baseline="0" dirty="0" smtClean="0">
                          <a:latin typeface="+mn-lt"/>
                          <a:ea typeface="Calibri"/>
                          <a:cs typeface="Times New Roman"/>
                        </a:rPr>
                        <a:t> stránek </a:t>
                      </a:r>
                      <a:r>
                        <a:rPr lang="cs-CZ" sz="1900" b="1" dirty="0" smtClean="0">
                          <a:latin typeface="+mn-lt"/>
                          <a:ea typeface="Calibri"/>
                          <a:cs typeface="Times New Roman"/>
                        </a:rPr>
                        <a:t>–</a:t>
                      </a:r>
                      <a:r>
                        <a:rPr lang="cs-CZ" sz="1900" b="1" baseline="0" dirty="0" smtClean="0">
                          <a:latin typeface="+mn-lt"/>
                          <a:ea typeface="Calibri"/>
                          <a:cs typeface="Times New Roman"/>
                        </a:rPr>
                        <a:t> </a:t>
                      </a: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900" b="1" dirty="0" smtClean="0">
                          <a:latin typeface="+mn-lt"/>
                          <a:ea typeface="Calibri"/>
                          <a:cs typeface="Times New Roman"/>
                        </a:rPr>
                        <a:t>– FrontPage – Vložení</a:t>
                      </a:r>
                      <a:r>
                        <a:rPr lang="cs-CZ" sz="1900" b="1" baseline="0" dirty="0" smtClean="0">
                          <a:latin typeface="+mn-lt"/>
                          <a:ea typeface="Calibri"/>
                          <a:cs typeface="Times New Roman"/>
                        </a:rPr>
                        <a:t> obrázku</a:t>
                      </a:r>
                      <a:endParaRPr lang="cs-CZ" sz="1900" b="1" dirty="0"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407845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800" dirty="0">
                          <a:latin typeface="Calibri"/>
                          <a:ea typeface="Calibri"/>
                          <a:cs typeface="Times New Roman"/>
                        </a:rPr>
                        <a:t>Autor</a:t>
                      </a: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900" b="1" dirty="0" smtClean="0">
                          <a:latin typeface="+mn-lt"/>
                          <a:ea typeface="Calibri"/>
                          <a:cs typeface="Times New Roman"/>
                        </a:rPr>
                        <a:t>Mgr. Ladislav Králíček</a:t>
                      </a:r>
                      <a:endParaRPr lang="cs-CZ" sz="1900" b="1" dirty="0"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  <p:pic>
        <p:nvPicPr>
          <p:cNvPr id="2" name="Obrázek 1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835347" y="1523916"/>
            <a:ext cx="3392837" cy="3392837"/>
          </a:xfrm>
          <a:prstGeom prst="rect">
            <a:avLst/>
          </a:prstGeom>
        </p:spPr>
      </p:pic>
      <p:pic>
        <p:nvPicPr>
          <p:cNvPr id="8" name="Obrázek 7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05136" y="116632"/>
            <a:ext cx="1498600" cy="889000"/>
          </a:xfrm>
          <a:prstGeom prst="rect">
            <a:avLst/>
          </a:prstGeom>
          <a:ln w="19050" cap="rnd">
            <a:solidFill>
              <a:schemeClr val="accent1">
                <a:lumMod val="60000"/>
                <a:lumOff val="40000"/>
              </a:schemeClr>
            </a:solidFill>
          </a:ln>
          <a:effectLst>
            <a:outerShdw blurRad="76200" dist="95250" dir="10500000" sx="97000" sy="23000" kx="900000" algn="br" rotWithShape="0">
              <a:srgbClr val="000000">
                <a:alpha val="20000"/>
              </a:srgbClr>
            </a:outerShdw>
          </a:effectLst>
          <a:scene3d>
            <a:camera prst="orthographicFront"/>
            <a:lightRig rig="twoPt" dir="t">
              <a:rot lat="0" lon="0" rev="7800000"/>
            </a:lightRig>
          </a:scene3d>
          <a:sp3d contourW="6350">
            <a:bevelT w="50800" h="16510"/>
            <a:contourClr>
              <a:srgbClr val="C0C0C0"/>
            </a:contourClr>
          </a:sp3d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293368" y="128194"/>
            <a:ext cx="939800" cy="889000"/>
          </a:xfrm>
          <a:prstGeom prst="rect">
            <a:avLst/>
          </a:prstGeom>
          <a:ln w="19050" cap="rnd">
            <a:solidFill>
              <a:schemeClr val="accent1">
                <a:lumMod val="60000"/>
                <a:lumOff val="40000"/>
              </a:schemeClr>
            </a:solidFill>
          </a:ln>
          <a:effectLst>
            <a:outerShdw blurRad="76200" dist="95250" dir="10500000" sx="97000" sy="23000" kx="900000" algn="br" rotWithShape="0">
              <a:srgbClr val="000000">
                <a:alpha val="20000"/>
              </a:srgbClr>
            </a:outerShdw>
          </a:effectLst>
          <a:scene3d>
            <a:camera prst="orthographicFront"/>
            <a:lightRig rig="twoPt" dir="t">
              <a:rot lat="0" lon="0" rev="7800000"/>
            </a:lightRig>
          </a:scene3d>
          <a:sp3d contourW="6350">
            <a:bevelT w="50800" h="16510"/>
            <a:contourClr>
              <a:srgbClr val="C0C0C0"/>
            </a:contourClr>
          </a:sp3d>
        </p:spPr>
      </p:pic>
      <p:pic>
        <p:nvPicPr>
          <p:cNvPr id="10" name="Obrázek 9"/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805536" y="116632"/>
            <a:ext cx="1536700" cy="889000"/>
          </a:xfrm>
          <a:prstGeom prst="rect">
            <a:avLst/>
          </a:prstGeom>
          <a:ln w="19050" cap="rnd">
            <a:solidFill>
              <a:schemeClr val="accent1">
                <a:lumMod val="60000"/>
                <a:lumOff val="40000"/>
              </a:schemeClr>
            </a:solidFill>
          </a:ln>
          <a:effectLst>
            <a:outerShdw blurRad="76200" dist="95250" dir="10500000" sx="97000" sy="23000" kx="900000" algn="br" rotWithShape="0">
              <a:srgbClr val="000000">
                <a:alpha val="20000"/>
              </a:srgbClr>
            </a:outerShdw>
          </a:effectLst>
          <a:scene3d>
            <a:camera prst="orthographicFront"/>
            <a:lightRig rig="twoPt" dir="t">
              <a:rot lat="0" lon="0" rev="7800000"/>
            </a:lightRig>
          </a:scene3d>
          <a:sp3d contourW="6350">
            <a:bevelT w="50800" h="16510"/>
            <a:contourClr>
              <a:srgbClr val="C0C0C0"/>
            </a:contourClr>
          </a:sp3d>
        </p:spPr>
      </p:pic>
      <p:pic>
        <p:nvPicPr>
          <p:cNvPr id="11" name="Obrázek 10"/>
          <p:cNvPicPr>
            <a:picLocks noChangeAspect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893768" y="116632"/>
            <a:ext cx="990600" cy="889000"/>
          </a:xfrm>
          <a:prstGeom prst="rect">
            <a:avLst/>
          </a:prstGeom>
          <a:ln w="19050" cap="rnd">
            <a:solidFill>
              <a:schemeClr val="accent1">
                <a:lumMod val="60000"/>
                <a:lumOff val="40000"/>
              </a:schemeClr>
            </a:solidFill>
          </a:ln>
          <a:effectLst>
            <a:outerShdw blurRad="76200" dist="95250" dir="10500000" sx="97000" sy="23000" kx="900000" algn="br" rotWithShape="0">
              <a:srgbClr val="000000">
                <a:alpha val="20000"/>
              </a:srgbClr>
            </a:outerShdw>
          </a:effectLst>
          <a:scene3d>
            <a:camera prst="orthographicFront"/>
            <a:lightRig rig="twoPt" dir="t">
              <a:rot lat="0" lon="0" rev="7800000"/>
            </a:lightRig>
          </a:scene3d>
          <a:sp3d contourW="6350">
            <a:bevelT w="50800" h="16510"/>
            <a:contourClr>
              <a:srgbClr val="C0C0C0"/>
            </a:contourClr>
          </a:sp3d>
        </p:spPr>
      </p:pic>
      <p:sp>
        <p:nvSpPr>
          <p:cNvPr id="3" name="TextovéPole 2"/>
          <p:cNvSpPr txBox="1"/>
          <p:nvPr/>
        </p:nvSpPr>
        <p:spPr>
          <a:xfrm>
            <a:off x="2602316" y="1124744"/>
            <a:ext cx="4067460" cy="369332"/>
          </a:xfrm>
          <a:prstGeom prst="rect">
            <a:avLst/>
          </a:prstGeom>
          <a:noFill/>
        </p:spPr>
        <p:txBody>
          <a:bodyPr wrap="none" rtlCol="0"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r>
              <a:rPr lang="cs-CZ" b="1" spc="50" dirty="0" smtClean="0">
                <a:ln w="3175"/>
                <a:solidFill>
                  <a:schemeClr val="tx2"/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INVESTICE  DO  ROZVOJE  VZDĚLÁVÁNÍ</a:t>
            </a:r>
            <a:endParaRPr lang="cs-CZ" b="1" spc="50" dirty="0">
              <a:ln w="3175"/>
              <a:solidFill>
                <a:schemeClr val="tx2"/>
              </a:soli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289782559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>
        <p14:pan dir="d"/>
        <p:sndAc>
          <p:stSnd>
            <p:snd r:embed="rId2" name="click.wav"/>
          </p:stSnd>
        </p:sndAc>
      </p:transition>
    </mc:Choice>
    <mc:Fallback xmlns="">
      <p:transition spd="slow">
        <p:fade/>
        <p:sndAc>
          <p:stSnd>
            <p:snd r:embed="rId8" name="click.wav"/>
          </p:stSnd>
        </p:sndAc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9" presetClass="entr" presetSubtype="0" decel="1000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36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" dur="1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1" fill="hold">
                            <p:stCondLst>
                              <p:cond delay="1500"/>
                            </p:stCondLst>
                            <p:childTnLst>
                              <p:par>
                                <p:cTn id="12" presetID="2" presetClass="entr" presetSubtype="2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4" dur="1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5" dur="1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1600"/>
                            </p:stCondLst>
                            <p:childTnLst>
                              <p:par>
                                <p:cTn id="17" presetID="2" presetClass="entr" presetSubtype="2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1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1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1" fill="hold">
                            <p:stCondLst>
                              <p:cond delay="1700"/>
                            </p:stCondLst>
                            <p:childTnLst>
                              <p:par>
                                <p:cTn id="22" presetID="2" presetClass="entr" presetSubtype="2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4" dur="1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5" dur="1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6" fill="hold">
                            <p:stCondLst>
                              <p:cond delay="1800"/>
                            </p:stCondLst>
                            <p:childTnLst>
                              <p:par>
                                <p:cTn id="27" presetID="2" presetClass="entr" presetSubtype="2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9" dur="1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0" dur="1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1" fill="hold">
                            <p:stCondLst>
                              <p:cond delay="1900"/>
                            </p:stCondLst>
                            <p:childTnLst>
                              <p:par>
                                <p:cTn id="32" presetID="2" presetClass="entr" presetSubtype="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4" dur="1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5" dur="1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6" fill="hold">
                            <p:stCondLst>
                              <p:cond delay="2000"/>
                            </p:stCondLst>
                            <p:childTnLst>
                              <p:par>
                                <p:cTn id="37" presetID="37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9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0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1" dur="450" decel="100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.0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2" dur="50" accel="100000" fill="hold">
                                          <p:stCondLst>
                                            <p:cond delay="45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03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</p:bld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3"/>
          <p:cNvSpPr/>
          <p:nvPr/>
        </p:nvSpPr>
        <p:spPr>
          <a:xfrm>
            <a:off x="1580307" y="52398"/>
            <a:ext cx="5976664" cy="712306"/>
          </a:xfrm>
          <a:prstGeom prst="rect">
            <a:avLst/>
          </a:prstGeom>
          <a:noFill/>
        </p:spPr>
        <p:txBody>
          <a:bodyPr wrap="none" lIns="91440" tIns="45720" rIns="91440" bIns="45720">
            <a:prstTxWarp prst="textInflateBottom">
              <a:avLst/>
            </a:prstTxWarp>
            <a:spAutoFit/>
            <a:scene3d>
              <a:camera prst="orthographicFront"/>
              <a:lightRig rig="soft" dir="tl">
                <a:rot lat="0" lon="0" rev="0"/>
              </a:lightRig>
            </a:scene3d>
            <a:sp3d extrusionH="57150" contourW="25400" prstMaterial="matte">
              <a:bevelT w="25400" h="55880" prst="cross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/>
            <a:r>
              <a:rPr lang="cs-CZ" sz="8800" b="1" cap="none" spc="50" dirty="0" smtClean="0">
                <a:ln w="11430"/>
                <a:solidFill>
                  <a:schemeClr val="accent5">
                    <a:lumMod val="50000"/>
                  </a:schemeClr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FRONTPAGE</a:t>
            </a:r>
            <a:endParaRPr lang="cs-CZ" sz="8800" b="1" cap="none" spc="50" dirty="0">
              <a:ln w="11430"/>
              <a:solidFill>
                <a:schemeClr val="accent5">
                  <a:lumMod val="50000"/>
                </a:schemeClr>
              </a:soli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</a:endParaRPr>
          </a:p>
        </p:txBody>
      </p:sp>
      <p:sp>
        <p:nvSpPr>
          <p:cNvPr id="5" name="Obdélník 4"/>
          <p:cNvSpPr/>
          <p:nvPr/>
        </p:nvSpPr>
        <p:spPr>
          <a:xfrm>
            <a:off x="1784063" y="1556792"/>
            <a:ext cx="5569153" cy="2554545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/>
            <a:r>
              <a:rPr lang="cs-CZ" sz="8000" b="1" cap="none" spc="50" dirty="0" smtClean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  <a:reflection blurRad="6350" stA="50000" endA="300" endPos="50000" dist="29997" dir="5400000" sy="-100000" algn="bl" rotWithShape="0"/>
                </a:effectLst>
                <a:latin typeface="Brooklyn" pitchFamily="2" charset="0"/>
              </a:rPr>
              <a:t>VLOŽENÍ</a:t>
            </a:r>
          </a:p>
          <a:p>
            <a:pPr algn="ctr"/>
            <a:r>
              <a:rPr lang="cs-CZ" sz="8000" b="1" cap="none" spc="50" dirty="0" smtClean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  <a:reflection blurRad="6350" stA="50000" endA="300" endPos="50000" dist="29997" dir="5400000" sy="-100000" algn="bl" rotWithShape="0"/>
                </a:effectLst>
                <a:latin typeface="Brooklyn" pitchFamily="2" charset="0"/>
              </a:rPr>
              <a:t>OBRÁZKU</a:t>
            </a:r>
            <a:endParaRPr lang="cs-CZ" sz="8000" b="1" cap="none" spc="50" dirty="0">
              <a:ln w="11430"/>
              <a:gradFill>
                <a:gsLst>
                  <a:gs pos="25000">
                    <a:schemeClr val="accent2">
                      <a:satMod val="155000"/>
                    </a:schemeClr>
                  </a:gs>
                  <a:gs pos="100000">
                    <a:schemeClr val="accent2">
                      <a:shade val="45000"/>
                      <a:satMod val="165000"/>
                    </a:schemeClr>
                  </a:gs>
                </a:gsLst>
                <a:lin ang="5400000"/>
              </a:gra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  <a:reflection blurRad="6350" stA="50000" endA="300" endPos="50000" dist="29997" dir="5400000" sy="-100000" algn="bl" rotWithShape="0"/>
              </a:effectLst>
              <a:latin typeface="Brooklyn" pitchFamily="2" charset="0"/>
            </a:endParaRPr>
          </a:p>
        </p:txBody>
      </p:sp>
      <p:pic>
        <p:nvPicPr>
          <p:cNvPr id="7" name="Obrázek 6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331640" y="5301208"/>
            <a:ext cx="1498600" cy="889000"/>
          </a:xfrm>
          <a:prstGeom prst="rect">
            <a:avLst/>
          </a:prstGeom>
          <a:ln w="19050" cap="rnd">
            <a:solidFill>
              <a:schemeClr val="accent1">
                <a:lumMod val="60000"/>
                <a:lumOff val="40000"/>
              </a:schemeClr>
            </a:solidFill>
          </a:ln>
          <a:effectLst>
            <a:outerShdw blurRad="76200" dist="95250" dir="10500000" sx="97000" sy="23000" kx="900000" algn="br" rotWithShape="0">
              <a:srgbClr val="000000">
                <a:alpha val="20000"/>
              </a:srgbClr>
            </a:outerShdw>
          </a:effectLst>
          <a:scene3d>
            <a:camera prst="orthographicFront"/>
            <a:lightRig rig="twoPt" dir="t">
              <a:rot lat="0" lon="0" rev="7800000"/>
            </a:lightRig>
          </a:scene3d>
          <a:sp3d contourW="6350">
            <a:bevelT w="50800" h="16510"/>
            <a:contourClr>
              <a:srgbClr val="C0C0C0"/>
            </a:contourClr>
          </a:sp3d>
        </p:spPr>
      </p:pic>
      <p:pic>
        <p:nvPicPr>
          <p:cNvPr id="8" name="Obrázek 7"/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419872" y="5312770"/>
            <a:ext cx="939800" cy="889000"/>
          </a:xfrm>
          <a:prstGeom prst="rect">
            <a:avLst/>
          </a:prstGeom>
          <a:ln w="19050" cap="rnd">
            <a:solidFill>
              <a:schemeClr val="accent1">
                <a:lumMod val="60000"/>
                <a:lumOff val="40000"/>
              </a:schemeClr>
            </a:solidFill>
          </a:ln>
          <a:effectLst>
            <a:outerShdw blurRad="76200" dist="95250" dir="10500000" sx="97000" sy="23000" kx="900000" algn="br" rotWithShape="0">
              <a:srgbClr val="000000">
                <a:alpha val="20000"/>
              </a:srgbClr>
            </a:outerShdw>
          </a:effectLst>
          <a:scene3d>
            <a:camera prst="orthographicFront"/>
            <a:lightRig rig="twoPt" dir="t">
              <a:rot lat="0" lon="0" rev="7800000"/>
            </a:lightRig>
          </a:scene3d>
          <a:sp3d contourW="6350">
            <a:bevelT w="50800" h="16510"/>
            <a:contourClr>
              <a:srgbClr val="C0C0C0"/>
            </a:contourClr>
          </a:sp3d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932040" y="5301208"/>
            <a:ext cx="1536700" cy="889000"/>
          </a:xfrm>
          <a:prstGeom prst="rect">
            <a:avLst/>
          </a:prstGeom>
          <a:ln w="19050" cap="rnd">
            <a:solidFill>
              <a:schemeClr val="accent1">
                <a:lumMod val="60000"/>
                <a:lumOff val="40000"/>
              </a:schemeClr>
            </a:solidFill>
          </a:ln>
          <a:effectLst>
            <a:outerShdw blurRad="76200" dist="95250" dir="10500000" sx="97000" sy="23000" kx="900000" algn="br" rotWithShape="0">
              <a:srgbClr val="000000">
                <a:alpha val="20000"/>
              </a:srgbClr>
            </a:outerShdw>
          </a:effectLst>
          <a:scene3d>
            <a:camera prst="orthographicFront"/>
            <a:lightRig rig="twoPt" dir="t">
              <a:rot lat="0" lon="0" rev="7800000"/>
            </a:lightRig>
          </a:scene3d>
          <a:sp3d contourW="6350">
            <a:bevelT w="50800" h="16510"/>
            <a:contourClr>
              <a:srgbClr val="C0C0C0"/>
            </a:contourClr>
          </a:sp3d>
        </p:spPr>
      </p:pic>
      <p:pic>
        <p:nvPicPr>
          <p:cNvPr id="10" name="Obrázek 9"/>
          <p:cNvPicPr>
            <a:picLocks noChangeAspect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020272" y="5301208"/>
            <a:ext cx="990600" cy="889000"/>
          </a:xfrm>
          <a:prstGeom prst="rect">
            <a:avLst/>
          </a:prstGeom>
          <a:ln w="19050" cap="rnd">
            <a:solidFill>
              <a:schemeClr val="accent1">
                <a:lumMod val="60000"/>
                <a:lumOff val="40000"/>
              </a:schemeClr>
            </a:solidFill>
          </a:ln>
          <a:effectLst>
            <a:outerShdw blurRad="76200" dist="95250" dir="10500000" sx="97000" sy="23000" kx="900000" algn="br" rotWithShape="0">
              <a:srgbClr val="000000">
                <a:alpha val="20000"/>
              </a:srgbClr>
            </a:outerShdw>
          </a:effectLst>
          <a:scene3d>
            <a:camera prst="orthographicFront"/>
            <a:lightRig rig="twoPt" dir="t">
              <a:rot lat="0" lon="0" rev="7800000"/>
            </a:lightRig>
          </a:scene3d>
          <a:sp3d contourW="6350">
            <a:bevelT w="50800" h="16510"/>
            <a:contourClr>
              <a:srgbClr val="C0C0C0"/>
            </a:contourClr>
          </a:sp3d>
        </p:spPr>
      </p:pic>
      <p:sp>
        <p:nvSpPr>
          <p:cNvPr id="2" name="Zástupný symbol pro číslo snímku 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21AE825-0421-45D4-866F-4844DB815D5E}" type="slidenum">
              <a:rPr lang="cs-CZ" smtClean="0"/>
              <a:t>2</a:t>
            </a:fld>
            <a:endParaRPr lang="cs-CZ"/>
          </a:p>
        </p:txBody>
      </p:sp>
      <p:sp>
        <p:nvSpPr>
          <p:cNvPr id="11" name="Podnadpis 2"/>
          <p:cNvSpPr>
            <a:spLocks noGrp="1"/>
          </p:cNvSpPr>
          <p:nvPr>
            <p:ph type="subTitle" idx="1"/>
          </p:nvPr>
        </p:nvSpPr>
        <p:spPr>
          <a:xfrm>
            <a:off x="3131840" y="6342872"/>
            <a:ext cx="3960440" cy="406896"/>
          </a:xfrm>
        </p:spPr>
        <p:txBody>
          <a:bodyPr>
            <a:normAutofit fontScale="92500"/>
          </a:bodyPr>
          <a:lstStyle/>
          <a:p>
            <a:r>
              <a:rPr lang="cs-CZ" sz="1800" b="1" i="1" dirty="0" smtClean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Mgr. Ladislav Králíček, 2. ZŠ Dobříš, 2011</a:t>
            </a:r>
            <a:endParaRPr lang="cs-CZ" sz="1800" b="1" i="1" dirty="0">
              <a:solidFill>
                <a:srgbClr val="C0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pic>
        <p:nvPicPr>
          <p:cNvPr id="12" name="Obrázek 11"/>
          <p:cNvPicPr>
            <a:picLocks noChangeAspect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689039" y="6343187"/>
            <a:ext cx="391018" cy="391018"/>
          </a:xfrm>
          <a:prstGeom prst="rect">
            <a:avLst/>
          </a:prstGeom>
          <a:ln w="3175" cap="sq">
            <a:solidFill>
              <a:schemeClr val="accent1"/>
            </a:solidFill>
            <a:prstDash val="solid"/>
            <a:miter lim="800000"/>
          </a:ln>
          <a:effectLst>
            <a:outerShdw blurRad="50800" dist="38100" dir="2700000" algn="tl" rotWithShape="0">
              <a:srgbClr val="000000">
                <a:alpha val="43000"/>
              </a:srgbClr>
            </a:outerShdw>
          </a:effectLst>
        </p:spPr>
      </p:pic>
    </p:spTree>
    <p:extLst>
      <p:ext uri="{BB962C8B-B14F-4D97-AF65-F5344CB8AC3E}">
        <p14:creationId xmlns:p14="http://schemas.microsoft.com/office/powerpoint/2010/main" val="196666587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>
        <p14:pan dir="d"/>
        <p:sndAc>
          <p:stSnd>
            <p:snd r:embed="rId3" name="click.wav"/>
          </p:stSnd>
        </p:sndAc>
      </p:transition>
    </mc:Choice>
    <mc:Fallback xmlns="">
      <p:transition spd="slow">
        <p:fade/>
        <p:sndAc>
          <p:stSnd>
            <p:snd r:embed="rId9" name="click.wav"/>
          </p:stSnd>
        </p:sndAc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250" fill="hold"/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250" fill="hold"/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>
                            <p:stCondLst>
                              <p:cond delay="250"/>
                            </p:stCondLst>
                            <p:childTnLst>
                              <p:par>
                                <p:cTn id="10" presetID="2" presetClass="entr" presetSubtype="8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25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25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" fill="hold">
                            <p:stCondLst>
                              <p:cond delay="500"/>
                            </p:stCondLst>
                            <p:childTnLst>
                              <p:par>
                                <p:cTn id="15" presetID="5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7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9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0" fill="hold">
                            <p:stCondLst>
                              <p:cond delay="1500"/>
                            </p:stCondLst>
                            <p:childTnLst>
                              <p:par>
                                <p:cTn id="21" presetID="2" presetClass="entr" presetSubtype="2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25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25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5" fill="hold">
                            <p:stCondLst>
                              <p:cond delay="1750"/>
                            </p:stCondLst>
                            <p:childTnLst>
                              <p:par>
                                <p:cTn id="26" presetID="2" presetClass="entr" presetSubtype="2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8" dur="25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9" dur="25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0" fill="hold">
                            <p:stCondLst>
                              <p:cond delay="2000"/>
                            </p:stCondLst>
                            <p:childTnLst>
                              <p:par>
                                <p:cTn id="31" presetID="2" presetClass="entr" presetSubtype="2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3" dur="25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4" dur="25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5" fill="hold">
                            <p:stCondLst>
                              <p:cond delay="2250"/>
                            </p:stCondLst>
                            <p:childTnLst>
                              <p:par>
                                <p:cTn id="36" presetID="2" presetClass="entr" presetSubtype="2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8" dur="25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9" dur="25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0" fill="hold">
                            <p:stCondLst>
                              <p:cond delay="2500"/>
                            </p:stCondLst>
                            <p:childTnLst>
                              <p:par>
                                <p:cTn id="41" presetID="42" presetClass="entr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3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5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5" grpId="0"/>
      <p:bldP spid="11" grpId="0" build="p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7614992" y="0"/>
            <a:ext cx="1529008" cy="40011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r"/>
            <a:r>
              <a:rPr lang="cs-CZ" sz="2000" b="1" cap="none" spc="50" dirty="0" smtClean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FRONTPAGE</a:t>
            </a:r>
            <a:endParaRPr lang="cs-CZ" sz="2000" b="1" cap="none" spc="50" dirty="0">
              <a:ln w="11430"/>
              <a:gradFill>
                <a:gsLst>
                  <a:gs pos="25000">
                    <a:schemeClr val="accent2">
                      <a:satMod val="155000"/>
                    </a:schemeClr>
                  </a:gs>
                  <a:gs pos="100000">
                    <a:schemeClr val="accent2">
                      <a:shade val="45000"/>
                      <a:satMod val="165000"/>
                    </a:schemeClr>
                  </a:gs>
                </a:gsLst>
                <a:lin ang="5400000"/>
              </a:gra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130082" y="422513"/>
            <a:ext cx="8849887" cy="1569660"/>
          </a:xfrm>
          <a:prstGeom prst="rect">
            <a:avLst/>
          </a:prstGeom>
          <a:noFill/>
        </p:spPr>
        <p:txBody>
          <a:bodyPr wrap="square" rtlCol="0">
            <a:spAutoFit/>
            <a:scene3d>
              <a:camera prst="orthographicFront"/>
              <a:lightRig rig="soft" dir="tl">
                <a:rot lat="0" lon="0" rev="0"/>
              </a:lightRig>
            </a:scene3d>
            <a:sp3d extrusionH="57150"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/>
            <a:r>
              <a:rPr lang="cs-CZ" sz="4800" b="1" spc="50" dirty="0" smtClean="0">
                <a:ln w="11430"/>
                <a:solidFill>
                  <a:schemeClr val="accent3">
                    <a:lumMod val="50000"/>
                  </a:schemeClr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  <a:latin typeface="Comic Sans MS" pitchFamily="66" charset="0"/>
              </a:rPr>
              <a:t>Obrázek do www stránky můžeme vložit:</a:t>
            </a:r>
            <a:endParaRPr lang="cs-CZ" sz="4800" b="1" spc="50" dirty="0">
              <a:ln w="11430"/>
              <a:solidFill>
                <a:schemeClr val="accent3">
                  <a:lumMod val="50000"/>
                </a:schemeClr>
              </a:soli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  <a:latin typeface="Comic Sans MS" pitchFamily="66" charset="0"/>
            </a:endParaRPr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21AE825-0421-45D4-866F-4844DB815D5E}" type="slidenum">
              <a:rPr lang="cs-CZ" smtClean="0"/>
              <a:t>3</a:t>
            </a:fld>
            <a:endParaRPr lang="cs-CZ" dirty="0"/>
          </a:p>
        </p:txBody>
      </p:sp>
      <p:pic>
        <p:nvPicPr>
          <p:cNvPr id="5" name="Obrázek 4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14601" y="2277607"/>
            <a:ext cx="8849887" cy="4175729"/>
          </a:xfrm>
          <a:prstGeom prst="rect">
            <a:avLst/>
          </a:prstGeom>
        </p:spPr>
      </p:pic>
      <p:pic>
        <p:nvPicPr>
          <p:cNvPr id="6" name="Obrázek 5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914900" y="5085184"/>
            <a:ext cx="4229100" cy="482600"/>
          </a:xfrm>
          <a:prstGeom prst="rect">
            <a:avLst/>
          </a:prstGeom>
        </p:spPr>
      </p:pic>
      <p:pic>
        <p:nvPicPr>
          <p:cNvPr id="7" name="Obrázek 6"/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165484" y="2872692"/>
            <a:ext cx="889000" cy="889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2158346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>
        <p14:pan dir="d"/>
        <p:sndAc>
          <p:stSnd>
            <p:snd r:embed="rId2" name="click.wav"/>
          </p:stSnd>
        </p:sndAc>
      </p:transition>
    </mc:Choice>
    <mc:Fallback xmlns="">
      <p:transition spd="slow">
        <p:fade/>
        <p:sndAc>
          <p:stSnd>
            <p:snd r:embed="rId6" name="click.wav"/>
          </p:stSnd>
        </p:sndAc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1000"/>
                            </p:stCondLst>
                            <p:childTnLst>
                              <p:par>
                                <p:cTn id="11" presetID="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3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3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5" fill="hold">
                            <p:stCondLst>
                              <p:cond delay="4500"/>
                            </p:stCondLst>
                            <p:childTnLst>
                              <p:par>
                                <p:cTn id="16" presetID="2" presetClass="entr" presetSubtype="2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8" dur="175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9" dur="175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4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6" dur="2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1" dur="2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2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3" dur="2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7614992" y="0"/>
            <a:ext cx="1529008" cy="40011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r"/>
            <a:r>
              <a:rPr lang="cs-CZ" sz="2000" b="1" cap="none" spc="50" dirty="0" smtClean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FRONTPAGE</a:t>
            </a:r>
            <a:endParaRPr lang="cs-CZ" sz="2000" b="1" cap="none" spc="50" dirty="0">
              <a:ln w="11430"/>
              <a:gradFill>
                <a:gsLst>
                  <a:gs pos="25000">
                    <a:schemeClr val="accent2">
                      <a:satMod val="155000"/>
                    </a:schemeClr>
                  </a:gs>
                  <a:gs pos="100000">
                    <a:schemeClr val="accent2">
                      <a:shade val="45000"/>
                      <a:satMod val="165000"/>
                    </a:schemeClr>
                  </a:gs>
                </a:gsLst>
                <a:lin ang="5400000"/>
              </a:gra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130082" y="422513"/>
            <a:ext cx="8849887" cy="1569660"/>
          </a:xfrm>
          <a:prstGeom prst="rect">
            <a:avLst/>
          </a:prstGeom>
          <a:noFill/>
        </p:spPr>
        <p:txBody>
          <a:bodyPr wrap="square" rtlCol="0">
            <a:spAutoFit/>
            <a:scene3d>
              <a:camera prst="orthographicFront"/>
              <a:lightRig rig="soft" dir="tl">
                <a:rot lat="0" lon="0" rev="0"/>
              </a:lightRig>
            </a:scene3d>
            <a:sp3d extrusionH="57150"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/>
            <a:r>
              <a:rPr lang="cs-CZ" sz="4800" b="1" spc="50" dirty="0" smtClean="0">
                <a:ln w="11430"/>
                <a:solidFill>
                  <a:schemeClr val="accent3">
                    <a:lumMod val="50000"/>
                  </a:schemeClr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  <a:latin typeface="Comic Sans MS" pitchFamily="66" charset="0"/>
              </a:rPr>
              <a:t>Doporučené typy obrázků pro www stránky:</a:t>
            </a:r>
            <a:endParaRPr lang="cs-CZ" sz="4800" b="1" spc="50" dirty="0">
              <a:ln w="11430"/>
              <a:solidFill>
                <a:schemeClr val="accent3">
                  <a:lumMod val="50000"/>
                </a:schemeClr>
              </a:soli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  <a:latin typeface="Comic Sans MS" pitchFamily="66" charset="0"/>
            </a:endParaRPr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21AE825-0421-45D4-866F-4844DB815D5E}" type="slidenum">
              <a:rPr lang="cs-CZ" smtClean="0"/>
              <a:t>4</a:t>
            </a:fld>
            <a:endParaRPr lang="cs-CZ" dirty="0"/>
          </a:p>
        </p:txBody>
      </p:sp>
      <p:sp>
        <p:nvSpPr>
          <p:cNvPr id="8" name="TextovéPole 7"/>
          <p:cNvSpPr txBox="1"/>
          <p:nvPr/>
        </p:nvSpPr>
        <p:spPr>
          <a:xfrm>
            <a:off x="1110514" y="3055312"/>
            <a:ext cx="1805302" cy="1323439"/>
          </a:xfrm>
          <a:prstGeom prst="rect">
            <a:avLst/>
          </a:prstGeom>
          <a:noFill/>
        </p:spPr>
        <p:txBody>
          <a:bodyPr wrap="none" rtlCol="0"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r>
              <a:rPr lang="cs-CZ" sz="8000" b="1" spc="50" dirty="0" smtClean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  <a:latin typeface="Brooklyn" pitchFamily="2" charset="0"/>
              </a:rPr>
              <a:t>jpg</a:t>
            </a:r>
            <a:endParaRPr lang="cs-CZ" sz="8000" b="1" spc="50" dirty="0">
              <a:ln w="11430"/>
              <a:gradFill>
                <a:gsLst>
                  <a:gs pos="25000">
                    <a:schemeClr val="accent2">
                      <a:satMod val="155000"/>
                    </a:schemeClr>
                  </a:gs>
                  <a:gs pos="100000">
                    <a:schemeClr val="accent2">
                      <a:shade val="45000"/>
                      <a:satMod val="165000"/>
                    </a:schemeClr>
                  </a:gs>
                </a:gsLst>
                <a:lin ang="5400000"/>
              </a:gra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  <a:latin typeface="Brooklyn" pitchFamily="2" charset="0"/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3733640" y="3056053"/>
            <a:ext cx="1558440" cy="1323439"/>
          </a:xfrm>
          <a:prstGeom prst="rect">
            <a:avLst/>
          </a:prstGeom>
          <a:noFill/>
        </p:spPr>
        <p:txBody>
          <a:bodyPr wrap="none" rtlCol="0"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r>
              <a:rPr lang="cs-CZ" sz="8000" b="1" spc="50" dirty="0" smtClean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  <a:latin typeface="Brooklyn" pitchFamily="2" charset="0"/>
              </a:rPr>
              <a:t>gif</a:t>
            </a:r>
            <a:endParaRPr lang="cs-CZ" sz="8000" b="1" spc="50" dirty="0">
              <a:ln w="11430"/>
              <a:gradFill>
                <a:gsLst>
                  <a:gs pos="25000">
                    <a:schemeClr val="accent2">
                      <a:satMod val="155000"/>
                    </a:schemeClr>
                  </a:gs>
                  <a:gs pos="100000">
                    <a:schemeClr val="accent2">
                      <a:shade val="45000"/>
                      <a:satMod val="165000"/>
                    </a:schemeClr>
                  </a:gs>
                </a:gsLst>
                <a:lin ang="5400000"/>
              </a:gra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  <a:latin typeface="Brooklyn" pitchFamily="2" charset="0"/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6151074" y="3055311"/>
            <a:ext cx="2153154" cy="1323439"/>
          </a:xfrm>
          <a:prstGeom prst="rect">
            <a:avLst/>
          </a:prstGeom>
          <a:noFill/>
        </p:spPr>
        <p:txBody>
          <a:bodyPr wrap="none" rtlCol="0"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r>
              <a:rPr lang="cs-CZ" sz="8000" b="1" spc="50" dirty="0" smtClean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  <a:latin typeface="Brooklyn" pitchFamily="2" charset="0"/>
              </a:rPr>
              <a:t>png</a:t>
            </a:r>
            <a:endParaRPr lang="cs-CZ" sz="8000" b="1" spc="50" dirty="0">
              <a:ln w="11430"/>
              <a:gradFill>
                <a:gsLst>
                  <a:gs pos="25000">
                    <a:schemeClr val="accent2">
                      <a:satMod val="155000"/>
                    </a:schemeClr>
                  </a:gs>
                  <a:gs pos="100000">
                    <a:schemeClr val="accent2">
                      <a:shade val="45000"/>
                      <a:satMod val="165000"/>
                    </a:schemeClr>
                  </a:gs>
                </a:gsLst>
                <a:lin ang="5400000"/>
              </a:gra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  <a:latin typeface="Brooklyn" pitchFamily="2" charset="0"/>
            </a:endParaRPr>
          </a:p>
        </p:txBody>
      </p:sp>
      <p:sp>
        <p:nvSpPr>
          <p:cNvPr id="11" name="TextovéPole 10"/>
          <p:cNvSpPr txBox="1"/>
          <p:nvPr/>
        </p:nvSpPr>
        <p:spPr>
          <a:xfrm>
            <a:off x="539552" y="5085184"/>
            <a:ext cx="8161209" cy="1323439"/>
          </a:xfrm>
          <a:prstGeom prst="rect">
            <a:avLst/>
          </a:prstGeom>
          <a:noFill/>
        </p:spPr>
        <p:txBody>
          <a:bodyPr wrap="none" rtlCol="0"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/>
            <a:r>
              <a:rPr lang="cs-CZ" sz="8000" b="1" spc="50" dirty="0" smtClean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  <a:latin typeface="Brooklyn" pitchFamily="2" charset="0"/>
              </a:rPr>
              <a:t>(</a:t>
            </a:r>
            <a:r>
              <a:rPr lang="cs-CZ" sz="4400" b="1" spc="50" dirty="0" smtClean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  <a:latin typeface="Brooklyn" pitchFamily="2" charset="0"/>
              </a:rPr>
              <a:t>méně vhodný je </a:t>
            </a:r>
            <a:r>
              <a:rPr lang="cs-CZ" sz="8000" b="1" spc="50" dirty="0" smtClean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  <a:latin typeface="Brooklyn" pitchFamily="2" charset="0"/>
              </a:rPr>
              <a:t>bmp)</a:t>
            </a:r>
            <a:endParaRPr lang="cs-CZ" sz="8000" b="1" spc="50" dirty="0">
              <a:ln w="11430"/>
              <a:gradFill>
                <a:gsLst>
                  <a:gs pos="25000">
                    <a:schemeClr val="accent2">
                      <a:satMod val="155000"/>
                    </a:schemeClr>
                  </a:gs>
                  <a:gs pos="100000">
                    <a:schemeClr val="accent2">
                      <a:shade val="45000"/>
                      <a:satMod val="165000"/>
                    </a:schemeClr>
                  </a:gs>
                </a:gsLst>
                <a:lin ang="5400000"/>
              </a:gra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  <a:latin typeface="Brooklyn" pitchFamily="2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62641161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>
        <p14:pan dir="d"/>
        <p:sndAc>
          <p:stSnd>
            <p:snd r:embed="rId2" name="click.wav"/>
          </p:stSnd>
        </p:sndAc>
      </p:transition>
    </mc:Choice>
    <mc:Fallback xmlns="">
      <p:transition spd="slow">
        <p:fade/>
        <p:sndAc>
          <p:stSnd>
            <p:snd r:embed="rId3" name="click.wav"/>
          </p:stSnd>
        </p:sndAc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1000"/>
                            </p:stCondLst>
                            <p:childTnLst>
                              <p:par>
                                <p:cTn id="11" presetID="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3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3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9" dur="225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225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225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2" dur="225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3" fill="hold">
                            <p:stCondLst>
                              <p:cond delay="2250"/>
                            </p:stCondLst>
                            <p:childTnLst>
                              <p:par>
                                <p:cTn id="24" presetID="31" presetClass="entr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6" dur="225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225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225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9" dur="225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0" fill="hold">
                            <p:stCondLst>
                              <p:cond delay="5500"/>
                            </p:stCondLst>
                            <p:childTnLst>
                              <p:par>
                                <p:cTn id="31" presetID="31" presetClass="entr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3" dur="225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" dur="225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" dur="225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6" dur="225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>
                      <p:stCondLst>
                        <p:cond delay="indefinite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1" dur="175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/>
      <p:bldP spid="8" grpId="0"/>
      <p:bldP spid="9" grpId="0"/>
      <p:bldP spid="10" grpId="0"/>
      <p:bldP spid="11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7614992" y="0"/>
            <a:ext cx="1529008" cy="40011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r"/>
            <a:r>
              <a:rPr lang="cs-CZ" sz="2000" b="1" cap="none" spc="50" dirty="0" smtClean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FRONTPAGE</a:t>
            </a:r>
            <a:endParaRPr lang="cs-CZ" sz="2000" b="1" cap="none" spc="50" dirty="0">
              <a:ln w="11430"/>
              <a:gradFill>
                <a:gsLst>
                  <a:gs pos="25000">
                    <a:schemeClr val="accent2">
                      <a:satMod val="155000"/>
                    </a:schemeClr>
                  </a:gs>
                  <a:gs pos="100000">
                    <a:schemeClr val="accent2">
                      <a:shade val="45000"/>
                      <a:satMod val="165000"/>
                    </a:schemeClr>
                  </a:gs>
                </a:gsLst>
                <a:lin ang="5400000"/>
              </a:gra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130082" y="422513"/>
            <a:ext cx="8849887" cy="1323439"/>
          </a:xfrm>
          <a:prstGeom prst="rect">
            <a:avLst/>
          </a:prstGeom>
          <a:noFill/>
        </p:spPr>
        <p:txBody>
          <a:bodyPr wrap="square" rtlCol="0">
            <a:spAutoFit/>
            <a:scene3d>
              <a:camera prst="orthographicFront"/>
              <a:lightRig rig="soft" dir="tl">
                <a:rot lat="0" lon="0" rev="0"/>
              </a:lightRig>
            </a:scene3d>
            <a:sp3d extrusionH="57150"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/>
            <a:r>
              <a:rPr lang="cs-CZ" sz="4000" b="1" spc="50" dirty="0" smtClean="0">
                <a:ln w="11430"/>
                <a:solidFill>
                  <a:schemeClr val="accent3">
                    <a:lumMod val="50000"/>
                  </a:schemeClr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  <a:latin typeface="Comic Sans MS" pitchFamily="66" charset="0"/>
              </a:rPr>
              <a:t>Obrázek pak můžeme zarovnat doleva, na střed, doprava:</a:t>
            </a:r>
            <a:endParaRPr lang="cs-CZ" sz="4000" b="1" spc="50" dirty="0">
              <a:ln w="11430"/>
              <a:solidFill>
                <a:schemeClr val="accent3">
                  <a:lumMod val="50000"/>
                </a:schemeClr>
              </a:soli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  <a:latin typeface="Comic Sans MS" pitchFamily="66" charset="0"/>
            </a:endParaRPr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21AE825-0421-45D4-866F-4844DB815D5E}" type="slidenum">
              <a:rPr lang="cs-CZ" smtClean="0"/>
              <a:t>5</a:t>
            </a:fld>
            <a:endParaRPr lang="cs-CZ" dirty="0"/>
          </a:p>
        </p:txBody>
      </p:sp>
      <p:pic>
        <p:nvPicPr>
          <p:cNvPr id="8" name="Obrázek 7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41372" y="1804125"/>
            <a:ext cx="8849886" cy="5009251"/>
          </a:xfrm>
          <a:prstGeom prst="rect">
            <a:avLst/>
          </a:prstGeom>
        </p:spPr>
      </p:pic>
      <p:pic>
        <p:nvPicPr>
          <p:cNvPr id="12" name="Obrázek 11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67544" y="3284984"/>
            <a:ext cx="2819400" cy="2870200"/>
          </a:xfrm>
          <a:prstGeom prst="rect">
            <a:avLst/>
          </a:prstGeom>
          <a:ln w="38100" cap="sq">
            <a:solidFill>
              <a:schemeClr val="bg1"/>
            </a:solidFill>
            <a:prstDash val="solid"/>
            <a:miter lim="800000"/>
          </a:ln>
          <a:effectLst>
            <a:outerShdw blurRad="50800" dist="38100" dir="2700000" algn="tl" rotWithShape="0">
              <a:srgbClr val="000000">
                <a:alpha val="43000"/>
              </a:srgbClr>
            </a:outerShdw>
          </a:effectLst>
        </p:spPr>
      </p:pic>
      <p:pic>
        <p:nvPicPr>
          <p:cNvPr id="13" name="Obrázek 12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120551" y="3284984"/>
            <a:ext cx="2819400" cy="2870200"/>
          </a:xfrm>
          <a:prstGeom prst="rect">
            <a:avLst/>
          </a:prstGeom>
          <a:ln w="38100" cap="sq">
            <a:solidFill>
              <a:schemeClr val="bg1"/>
            </a:solidFill>
            <a:prstDash val="solid"/>
            <a:miter lim="800000"/>
          </a:ln>
          <a:effectLst>
            <a:outerShdw blurRad="50800" dist="38100" dir="2700000" algn="tl" rotWithShape="0">
              <a:srgbClr val="000000">
                <a:alpha val="43000"/>
              </a:srgbClr>
            </a:outerShdw>
          </a:effectLst>
        </p:spPr>
      </p:pic>
      <p:pic>
        <p:nvPicPr>
          <p:cNvPr id="14" name="Obrázek 13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724128" y="3284984"/>
            <a:ext cx="2819400" cy="2870200"/>
          </a:xfrm>
          <a:prstGeom prst="rect">
            <a:avLst/>
          </a:prstGeom>
          <a:ln w="38100" cap="sq">
            <a:solidFill>
              <a:schemeClr val="bg1"/>
            </a:solidFill>
            <a:prstDash val="solid"/>
            <a:miter lim="800000"/>
          </a:ln>
          <a:effectLst>
            <a:outerShdw blurRad="50800" dist="38100" dir="2700000" algn="tl" rotWithShape="0">
              <a:srgbClr val="000000">
                <a:alpha val="43000"/>
              </a:srgbClr>
            </a:outerShdw>
          </a:effectLst>
        </p:spPr>
      </p:pic>
    </p:spTree>
    <p:extLst>
      <p:ext uri="{BB962C8B-B14F-4D97-AF65-F5344CB8AC3E}">
        <p14:creationId xmlns:p14="http://schemas.microsoft.com/office/powerpoint/2010/main" val="358071123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>
        <p14:pan dir="d"/>
        <p:sndAc>
          <p:stSnd>
            <p:snd r:embed="rId2" name="click.wav"/>
          </p:stSnd>
        </p:sndAc>
      </p:transition>
    </mc:Choice>
    <mc:Fallback xmlns="">
      <p:transition spd="slow">
        <p:fade/>
        <p:sndAc>
          <p:stSnd>
            <p:snd r:embed="rId5" name="click.wav"/>
          </p:stSnd>
        </p:sndAc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1000"/>
                            </p:stCondLst>
                            <p:childTnLst>
                              <p:par>
                                <p:cTn id="11" presetID="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3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3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5" fill="hold">
                            <p:stCondLst>
                              <p:cond delay="4500"/>
                            </p:stCondLst>
                            <p:childTnLst>
                              <p:par>
                                <p:cTn id="16" presetID="2" presetClass="entr" presetSubtype="2" fill="hold" nodeType="afterEffect">
                                  <p:stCondLst>
                                    <p:cond delay="125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8" dur="2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9" dur="2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4" dur="2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5" dur="2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2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42" presetClass="entr" presetSubtype="0" fill="hold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4" dur="2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5" dur="2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2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>
                      <p:stCondLst>
                        <p:cond delay="indefinite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1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1" fill="hold">
                            <p:stCondLst>
                              <p:cond delay="0"/>
                            </p:stCondLst>
                            <p:childTnLst>
                              <p:par>
                                <p:cTn id="42" presetID="42" presetClass="entr" presetSubtype="0" fill="hold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4" dur="20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5" dur="2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6" dur="2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7614992" y="0"/>
            <a:ext cx="1529008" cy="40011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r"/>
            <a:r>
              <a:rPr lang="cs-CZ" sz="2000" b="1" cap="none" spc="50" dirty="0" smtClean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FRONTPAGE</a:t>
            </a:r>
            <a:endParaRPr lang="cs-CZ" sz="2000" b="1" cap="none" spc="50" dirty="0">
              <a:ln w="11430"/>
              <a:gradFill>
                <a:gsLst>
                  <a:gs pos="25000">
                    <a:schemeClr val="accent2">
                      <a:satMod val="155000"/>
                    </a:schemeClr>
                  </a:gs>
                  <a:gs pos="100000">
                    <a:schemeClr val="accent2">
                      <a:shade val="45000"/>
                      <a:satMod val="165000"/>
                    </a:schemeClr>
                  </a:gs>
                </a:gsLst>
                <a:lin ang="5400000"/>
              </a:gra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130082" y="400110"/>
            <a:ext cx="8849887" cy="1446550"/>
          </a:xfrm>
          <a:prstGeom prst="rect">
            <a:avLst/>
          </a:prstGeom>
          <a:noFill/>
        </p:spPr>
        <p:txBody>
          <a:bodyPr wrap="square" rtlCol="0">
            <a:spAutoFit/>
            <a:scene3d>
              <a:camera prst="orthographicFront"/>
              <a:lightRig rig="soft" dir="tl">
                <a:rot lat="0" lon="0" rev="0"/>
              </a:lightRig>
            </a:scene3d>
            <a:sp3d extrusionH="57150"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/>
            <a:r>
              <a:rPr lang="cs-CZ" sz="4400" b="1" spc="50" dirty="0">
                <a:ln w="11430"/>
                <a:gradFill flip="none" rotWithShape="1">
                  <a:gsLst>
                    <a:gs pos="0">
                      <a:schemeClr val="accent5">
                        <a:lumMod val="50000"/>
                        <a:shade val="30000"/>
                        <a:satMod val="115000"/>
                      </a:schemeClr>
                    </a:gs>
                    <a:gs pos="50000">
                      <a:schemeClr val="accent5">
                        <a:lumMod val="50000"/>
                        <a:shade val="67500"/>
                        <a:satMod val="115000"/>
                      </a:schemeClr>
                    </a:gs>
                    <a:gs pos="100000">
                      <a:schemeClr val="accent5">
                        <a:lumMod val="50000"/>
                        <a:shade val="100000"/>
                        <a:satMod val="115000"/>
                      </a:schemeClr>
                    </a:gs>
                  </a:gsLst>
                  <a:lin ang="16200000" scaled="1"/>
                  <a:tileRect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  <a:latin typeface="Comic Sans MS" pitchFamily="66" charset="0"/>
              </a:rPr>
              <a:t>Většině obrázků </a:t>
            </a:r>
            <a:r>
              <a:rPr lang="cs-CZ" sz="4400" b="1" spc="50" dirty="0" smtClean="0">
                <a:ln w="11430"/>
                <a:gradFill flip="none" rotWithShape="1">
                  <a:gsLst>
                    <a:gs pos="0">
                      <a:schemeClr val="accent5">
                        <a:lumMod val="50000"/>
                        <a:shade val="30000"/>
                        <a:satMod val="115000"/>
                      </a:schemeClr>
                    </a:gs>
                    <a:gs pos="50000">
                      <a:schemeClr val="accent5">
                        <a:lumMod val="50000"/>
                        <a:shade val="67500"/>
                        <a:satMod val="115000"/>
                      </a:schemeClr>
                    </a:gs>
                    <a:gs pos="100000">
                      <a:schemeClr val="accent5">
                        <a:lumMod val="50000"/>
                        <a:shade val="100000"/>
                        <a:satMod val="115000"/>
                      </a:schemeClr>
                    </a:gs>
                  </a:gsLst>
                  <a:lin ang="16200000" scaled="1"/>
                  <a:tileRect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  <a:latin typeface="Comic Sans MS" pitchFamily="66" charset="0"/>
              </a:rPr>
              <a:t>je vhodné</a:t>
            </a:r>
          </a:p>
          <a:p>
            <a:pPr algn="ctr"/>
            <a:r>
              <a:rPr lang="cs-CZ" sz="4400" b="1" spc="50" dirty="0" smtClean="0">
                <a:ln w="11430"/>
                <a:gradFill flip="none" rotWithShape="1">
                  <a:gsLst>
                    <a:gs pos="0">
                      <a:schemeClr val="accent5">
                        <a:lumMod val="50000"/>
                        <a:shade val="30000"/>
                        <a:satMod val="115000"/>
                      </a:schemeClr>
                    </a:gs>
                    <a:gs pos="50000">
                      <a:schemeClr val="accent5">
                        <a:lumMod val="50000"/>
                        <a:shade val="67500"/>
                        <a:satMod val="115000"/>
                      </a:schemeClr>
                    </a:gs>
                    <a:gs pos="100000">
                      <a:schemeClr val="accent5">
                        <a:lumMod val="50000"/>
                        <a:shade val="100000"/>
                        <a:satMod val="115000"/>
                      </a:schemeClr>
                    </a:gs>
                  </a:gsLst>
                  <a:lin ang="16200000" scaled="1"/>
                  <a:tileRect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  <a:latin typeface="Comic Sans MS" pitchFamily="66" charset="0"/>
              </a:rPr>
              <a:t>přidat rámeček: </a:t>
            </a:r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21AE825-0421-45D4-866F-4844DB815D5E}" type="slidenum">
              <a:rPr lang="cs-CZ" smtClean="0"/>
              <a:t>6</a:t>
            </a:fld>
            <a:endParaRPr lang="cs-CZ" dirty="0"/>
          </a:p>
        </p:txBody>
      </p:sp>
      <p:sp>
        <p:nvSpPr>
          <p:cNvPr id="9" name="TextovéPole 8"/>
          <p:cNvSpPr txBox="1"/>
          <p:nvPr/>
        </p:nvSpPr>
        <p:spPr>
          <a:xfrm>
            <a:off x="146521" y="2060848"/>
            <a:ext cx="6009656" cy="3785652"/>
          </a:xfrm>
          <a:prstGeom prst="rect">
            <a:avLst/>
          </a:prstGeom>
          <a:noFill/>
        </p:spPr>
        <p:txBody>
          <a:bodyPr wrap="square" rtlCol="0">
            <a:spAutoFit/>
            <a:scene3d>
              <a:camera prst="orthographicFront"/>
              <a:lightRig rig="soft" dir="tl">
                <a:rot lat="0" lon="0" rev="0"/>
              </a:lightRig>
            </a:scene3d>
            <a:sp3d extrusionH="57150"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/>
            <a:r>
              <a:rPr lang="cs-CZ" sz="4000" b="1" spc="50" dirty="0" smtClean="0">
                <a:ln w="11430"/>
                <a:solidFill>
                  <a:schemeClr val="accent3">
                    <a:lumMod val="50000"/>
                  </a:schemeClr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  <a:latin typeface="Comic Sans MS" pitchFamily="66" charset="0"/>
              </a:rPr>
              <a:t>Po vložení obrázku do www stánky na něj klikneme pravým tlačítkem myši</a:t>
            </a:r>
          </a:p>
          <a:p>
            <a:pPr algn="ctr"/>
            <a:r>
              <a:rPr lang="cs-CZ" sz="4000" b="1" spc="50" dirty="0" smtClean="0">
                <a:ln w="11430"/>
                <a:solidFill>
                  <a:schemeClr val="accent3">
                    <a:lumMod val="50000"/>
                  </a:schemeClr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  <a:latin typeface="Comic Sans MS" pitchFamily="66" charset="0"/>
              </a:rPr>
              <a:t>a zvolíme</a:t>
            </a:r>
          </a:p>
          <a:p>
            <a:pPr algn="ctr"/>
            <a:r>
              <a:rPr lang="cs-CZ" sz="4000" b="1" spc="50" dirty="0" smtClean="0">
                <a:ln w="11430"/>
                <a:solidFill>
                  <a:srgbClr val="C00000"/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  <a:latin typeface="Comic Sans MS" pitchFamily="66" charset="0"/>
              </a:rPr>
              <a:t>Vlastnosti obrázku</a:t>
            </a:r>
            <a:r>
              <a:rPr lang="cs-CZ" sz="4000" b="1" spc="50" dirty="0" smtClean="0">
                <a:ln w="11430"/>
                <a:solidFill>
                  <a:schemeClr val="accent3">
                    <a:lumMod val="50000"/>
                  </a:schemeClr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  <a:latin typeface="Comic Sans MS" pitchFamily="66" charset="0"/>
              </a:rPr>
              <a:t>:</a:t>
            </a:r>
            <a:endParaRPr lang="cs-CZ" sz="4000" b="1" spc="50" dirty="0">
              <a:ln w="11430"/>
              <a:solidFill>
                <a:schemeClr val="accent3">
                  <a:lumMod val="50000"/>
                </a:schemeClr>
              </a:soli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  <a:latin typeface="Comic Sans MS" pitchFamily="66" charset="0"/>
            </a:endParaRPr>
          </a:p>
        </p:txBody>
      </p:sp>
      <p:pic>
        <p:nvPicPr>
          <p:cNvPr id="6" name="Obrázek 5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973480" y="3501008"/>
            <a:ext cx="3022521" cy="324036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8576690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>
        <p14:pan dir="d"/>
        <p:sndAc>
          <p:stSnd>
            <p:snd r:embed="rId2" name="click.wav"/>
          </p:stSnd>
        </p:sndAc>
      </p:transition>
    </mc:Choice>
    <mc:Fallback xmlns="">
      <p:transition spd="slow">
        <p:fade/>
        <p:sndAc>
          <p:stSnd>
            <p:snd r:embed="rId4" name="click.wav"/>
          </p:stSnd>
        </p:sndAc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1000"/>
                            </p:stCondLst>
                            <p:childTnLst>
                              <p:par>
                                <p:cTn id="11" presetID="41" presetClass="entr" presetSubtype="0" fill="hold" grpId="0" nodeType="after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50000">
                                          <p:val>
                                            <p:strVal val="#ppt_x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h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w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7" dur="500" tmFilter="0,0; .5, 1; 1, 1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2" dur="3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3" dur="3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4" fill="hold">
                            <p:stCondLst>
                              <p:cond delay="3500"/>
                            </p:stCondLst>
                            <p:childTnLst>
                              <p:par>
                                <p:cTn id="25" presetID="2" presetClass="entr" presetSubtype="2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7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8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/>
      <p:bldP spid="9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7614992" y="0"/>
            <a:ext cx="1529008" cy="40011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r"/>
            <a:r>
              <a:rPr lang="cs-CZ" sz="2000" b="1" cap="none" spc="50" dirty="0" smtClean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FRONTPAGE</a:t>
            </a:r>
            <a:endParaRPr lang="cs-CZ" sz="2000" b="1" cap="none" spc="50" dirty="0">
              <a:ln w="11430"/>
              <a:gradFill>
                <a:gsLst>
                  <a:gs pos="25000">
                    <a:schemeClr val="accent2">
                      <a:satMod val="155000"/>
                    </a:schemeClr>
                  </a:gs>
                  <a:gs pos="100000">
                    <a:schemeClr val="accent2">
                      <a:shade val="45000"/>
                      <a:satMod val="165000"/>
                    </a:schemeClr>
                  </a:gs>
                </a:gsLst>
                <a:lin ang="5400000"/>
              </a:gra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128759" y="193765"/>
            <a:ext cx="5594045" cy="707886"/>
          </a:xfrm>
          <a:prstGeom prst="rect">
            <a:avLst/>
          </a:prstGeom>
          <a:noFill/>
        </p:spPr>
        <p:txBody>
          <a:bodyPr wrap="square" rtlCol="0">
            <a:spAutoFit/>
            <a:scene3d>
              <a:camera prst="orthographicFront"/>
              <a:lightRig rig="soft" dir="tl">
                <a:rot lat="0" lon="0" rev="0"/>
              </a:lightRig>
            </a:scene3d>
            <a:sp3d extrusionH="57150"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/>
            <a:r>
              <a:rPr lang="cs-CZ" sz="4000" b="1" spc="50" dirty="0" smtClean="0">
                <a:ln w="11430"/>
                <a:solidFill>
                  <a:schemeClr val="accent3">
                    <a:lumMod val="50000"/>
                  </a:schemeClr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  <a:latin typeface="Comic Sans MS" pitchFamily="66" charset="0"/>
              </a:rPr>
              <a:t>Následují tyto volby:</a:t>
            </a:r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21AE825-0421-45D4-866F-4844DB815D5E}" type="slidenum">
              <a:rPr lang="cs-CZ" smtClean="0"/>
              <a:t>7</a:t>
            </a:fld>
            <a:endParaRPr lang="cs-CZ" dirty="0"/>
          </a:p>
        </p:txBody>
      </p:sp>
      <p:pic>
        <p:nvPicPr>
          <p:cNvPr id="6" name="Obrázek 5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51520" y="1052736"/>
            <a:ext cx="3022521" cy="3240360"/>
          </a:xfrm>
          <a:prstGeom prst="rect">
            <a:avLst/>
          </a:prstGeom>
          <a:ln w="38100" cap="sq">
            <a:solidFill>
              <a:schemeClr val="accent1"/>
            </a:solidFill>
            <a:prstDash val="solid"/>
            <a:miter lim="800000"/>
          </a:ln>
          <a:effectLst>
            <a:outerShdw blurRad="50800" dist="38100" dir="2700000" algn="tl" rotWithShape="0">
              <a:srgbClr val="000000">
                <a:alpha val="43000"/>
              </a:srgbClr>
            </a:outerShdw>
          </a:effectLst>
        </p:spPr>
      </p:pic>
      <p:pic>
        <p:nvPicPr>
          <p:cNvPr id="7" name="Obrázek 6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421407" y="1044977"/>
            <a:ext cx="5575362" cy="5473295"/>
          </a:xfrm>
          <a:prstGeom prst="rect">
            <a:avLst/>
          </a:prstGeom>
          <a:ln w="38100" cap="sq">
            <a:solidFill>
              <a:schemeClr val="accent1"/>
            </a:solidFill>
            <a:prstDash val="solid"/>
            <a:miter lim="800000"/>
          </a:ln>
          <a:effectLst>
            <a:outerShdw blurRad="50800" dist="38100" dir="2700000" algn="tl" rotWithShape="0">
              <a:srgbClr val="000000">
                <a:alpha val="43000"/>
              </a:srgbClr>
            </a:outerShdw>
          </a:effectLst>
        </p:spPr>
      </p:pic>
      <p:sp>
        <p:nvSpPr>
          <p:cNvPr id="5" name="Zaoblený obdélník 4"/>
          <p:cNvSpPr/>
          <p:nvPr/>
        </p:nvSpPr>
        <p:spPr>
          <a:xfrm>
            <a:off x="4034077" y="1412776"/>
            <a:ext cx="864096" cy="504056"/>
          </a:xfrm>
          <a:prstGeom prst="roundRect">
            <a:avLst/>
          </a:prstGeom>
          <a:noFill/>
          <a:ln w="57150"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" name="Zaoblený obdélník 9"/>
          <p:cNvSpPr/>
          <p:nvPr/>
        </p:nvSpPr>
        <p:spPr>
          <a:xfrm>
            <a:off x="3597755" y="5422646"/>
            <a:ext cx="1224136" cy="504056"/>
          </a:xfrm>
          <a:prstGeom prst="roundRect">
            <a:avLst/>
          </a:prstGeom>
          <a:noFill/>
          <a:ln w="57150"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8" name="Obrázek 7"/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482587" y="901651"/>
            <a:ext cx="5514182" cy="5051159"/>
          </a:xfrm>
          <a:prstGeom prst="rect">
            <a:avLst/>
          </a:prstGeom>
          <a:ln w="38100" cap="sq">
            <a:solidFill>
              <a:schemeClr val="accent1"/>
            </a:solidFill>
            <a:prstDash val="solid"/>
            <a:miter lim="800000"/>
          </a:ln>
          <a:effectLst>
            <a:outerShdw blurRad="50800" dist="38100" dir="2700000" algn="tl" rotWithShape="0">
              <a:srgbClr val="000000">
                <a:alpha val="43000"/>
              </a:srgbClr>
            </a:outerShdw>
          </a:effectLst>
        </p:spPr>
      </p:pic>
      <p:sp>
        <p:nvSpPr>
          <p:cNvPr id="11" name="Zaoblený obdélník 10"/>
          <p:cNvSpPr/>
          <p:nvPr/>
        </p:nvSpPr>
        <p:spPr>
          <a:xfrm>
            <a:off x="3476317" y="5339349"/>
            <a:ext cx="1406293" cy="504056"/>
          </a:xfrm>
          <a:prstGeom prst="roundRect">
            <a:avLst/>
          </a:prstGeom>
          <a:noFill/>
          <a:ln w="57150"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12" name="Obrázek 11"/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238682" y="2440372"/>
            <a:ext cx="4377460" cy="3234302"/>
          </a:xfrm>
          <a:prstGeom prst="rect">
            <a:avLst/>
          </a:prstGeom>
        </p:spPr>
      </p:pic>
      <p:pic>
        <p:nvPicPr>
          <p:cNvPr id="13" name="Obrázek 12"/>
          <p:cNvPicPr>
            <a:picLocks noChangeAspect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763688" y="1011960"/>
            <a:ext cx="7275890" cy="5765663"/>
          </a:xfrm>
          <a:prstGeom prst="rect">
            <a:avLst/>
          </a:prstGeom>
          <a:ln w="38100" cap="sq">
            <a:solidFill>
              <a:schemeClr val="accent1"/>
            </a:solidFill>
            <a:prstDash val="solid"/>
            <a:miter lim="800000"/>
          </a:ln>
          <a:effectLst>
            <a:outerShdw blurRad="50800" dist="38100" dir="2700000" algn="tl" rotWithShape="0">
              <a:srgbClr val="000000">
                <a:alpha val="43000"/>
              </a:srgbClr>
            </a:outerShdw>
          </a:effectLst>
        </p:spPr>
      </p:pic>
      <p:sp>
        <p:nvSpPr>
          <p:cNvPr id="14" name="Zaoblený obdélník 13"/>
          <p:cNvSpPr/>
          <p:nvPr/>
        </p:nvSpPr>
        <p:spPr>
          <a:xfrm>
            <a:off x="2125543" y="2864225"/>
            <a:ext cx="790273" cy="805514"/>
          </a:xfrm>
          <a:prstGeom prst="roundRect">
            <a:avLst/>
          </a:prstGeom>
          <a:noFill/>
          <a:ln w="57150">
            <a:solidFill>
              <a:srgbClr val="FF0000"/>
            </a:solidFill>
          </a:ln>
          <a:effectLst>
            <a:glow rad="101600">
              <a:schemeClr val="accent2">
                <a:satMod val="175000"/>
                <a:alpha val="40000"/>
              </a:schemeClr>
            </a:glo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5" name="Zaoblený obdélník 14"/>
          <p:cNvSpPr/>
          <p:nvPr/>
        </p:nvSpPr>
        <p:spPr>
          <a:xfrm>
            <a:off x="3874498" y="3901162"/>
            <a:ext cx="1910349" cy="531676"/>
          </a:xfrm>
          <a:prstGeom prst="roundRect">
            <a:avLst/>
          </a:prstGeom>
          <a:noFill/>
          <a:ln w="57150">
            <a:solidFill>
              <a:srgbClr val="FF0000"/>
            </a:solidFill>
          </a:ln>
          <a:effectLst>
            <a:glow rad="101600">
              <a:schemeClr val="accent2">
                <a:satMod val="175000"/>
                <a:alpha val="40000"/>
              </a:schemeClr>
            </a:glo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6" name="Zaoblený obdélník 15"/>
          <p:cNvSpPr/>
          <p:nvPr/>
        </p:nvSpPr>
        <p:spPr>
          <a:xfrm>
            <a:off x="3873293" y="4477994"/>
            <a:ext cx="1922843" cy="652346"/>
          </a:xfrm>
          <a:prstGeom prst="roundRect">
            <a:avLst/>
          </a:prstGeom>
          <a:noFill/>
          <a:ln w="57150">
            <a:solidFill>
              <a:srgbClr val="FF0000"/>
            </a:solidFill>
          </a:ln>
          <a:effectLst>
            <a:glow rad="101600">
              <a:schemeClr val="accent2">
                <a:satMod val="175000"/>
                <a:alpha val="40000"/>
              </a:schemeClr>
            </a:glo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7" name="Zaoblený obdélník 16"/>
          <p:cNvSpPr/>
          <p:nvPr/>
        </p:nvSpPr>
        <p:spPr>
          <a:xfrm>
            <a:off x="128758" y="3731350"/>
            <a:ext cx="4227217" cy="652346"/>
          </a:xfrm>
          <a:prstGeom prst="roundRect">
            <a:avLst/>
          </a:prstGeom>
          <a:noFill/>
          <a:ln w="57150">
            <a:solidFill>
              <a:srgbClr val="FF0000"/>
            </a:solidFill>
          </a:ln>
          <a:effectLst>
            <a:glow rad="101600">
              <a:schemeClr val="accent2">
                <a:satMod val="175000"/>
                <a:alpha val="40000"/>
              </a:schemeClr>
            </a:glo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35513251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>
        <p14:pan dir="d"/>
        <p:sndAc>
          <p:stSnd>
            <p:snd r:embed="rId2" name="click.wav"/>
          </p:stSnd>
        </p:sndAc>
      </p:transition>
    </mc:Choice>
    <mc:Fallback xmlns="">
      <p:transition spd="slow">
        <p:fade/>
        <p:sndAc>
          <p:stSnd>
            <p:snd r:embed="rId8" name="click.wav"/>
          </p:stSnd>
        </p:sndAc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1000"/>
                            </p:stCondLst>
                            <p:childTnLst>
                              <p:par>
                                <p:cTn id="11" presetID="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3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3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5" fill="hold">
                            <p:stCondLst>
                              <p:cond delay="4500"/>
                            </p:stCondLst>
                            <p:childTnLst>
                              <p:par>
                                <p:cTn id="16" presetID="2" presetClass="entr" presetSubtype="2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8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9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0" fill="hold">
                            <p:stCondLst>
                              <p:cond delay="7500"/>
                            </p:stCondLst>
                            <p:childTnLst>
                              <p:par>
                                <p:cTn id="21" presetID="2" presetClass="entr" presetSubtype="2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2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2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9" dur="1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1" dur="1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>
                      <p:stCondLst>
                        <p:cond delay="indefinite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53" presetClass="exit" presetSubtype="32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35" dur="1500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1500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37" dur="1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1499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9" fill="hold">
                            <p:stCondLst>
                              <p:cond delay="1500"/>
                            </p:stCondLst>
                            <p:childTnLst>
                              <p:par>
                                <p:cTn id="40" presetID="53" presetClass="entr" presetSubtype="16" fill="hold" grpId="0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2" dur="1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3" dur="1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4" dur="1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53" presetClass="exit" presetSubtype="32" fill="hold" grpId="1" nodeType="clickEffect">
                                  <p:stCondLst>
                                    <p:cond delay="250"/>
                                  </p:stCondLst>
                                  <p:childTnLst>
                                    <p:anim calcmode="lin" valueType="num">
                                      <p:cBhvr>
                                        <p:cTn id="48" dur="1500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9" dur="1500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50" dur="1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1499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2" fill="hold">
                            <p:stCondLst>
                              <p:cond delay="1750"/>
                            </p:stCondLst>
                            <p:childTnLst>
                              <p:par>
                                <p:cTn id="53" presetID="2" presetClass="exit" presetSubtype="8" fill="hold" nodeType="after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54" dur="1500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0-ppt_w/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5" dur="1500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1499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7" fill="hold">
                            <p:stCondLst>
                              <p:cond delay="3250"/>
                            </p:stCondLst>
                            <p:childTnLst>
                              <p:par>
                                <p:cTn id="58" presetID="35" presetClass="path" presetSubtype="0" accel="50000" decel="500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3.05556E-6 0.00116 L -0.35225 0.00231 " pathEditMode="relative" rAng="0" ptsTypes="AA">
                                      <p:cBhvr>
                                        <p:cTn id="59" dur="2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17622" y="46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0" fill="hold">
                      <p:stCondLst>
                        <p:cond delay="indefinite"/>
                      </p:stCondLst>
                      <p:childTnLst>
                        <p:par>
                          <p:cTn id="61" fill="hold">
                            <p:stCondLst>
                              <p:cond delay="0"/>
                            </p:stCondLst>
                            <p:childTnLst>
                              <p:par>
                                <p:cTn id="62" presetID="2" presetClass="entr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4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5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6" fill="hold">
                            <p:stCondLst>
                              <p:cond delay="500"/>
                            </p:stCondLst>
                            <p:childTnLst>
                              <p:par>
                                <p:cTn id="67" presetID="5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9" dur="175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0" dur="175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71" dur="175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2" fill="hold">
                      <p:stCondLst>
                        <p:cond delay="indefinite"/>
                      </p:stCondLst>
                      <p:childTnLst>
                        <p:par>
                          <p:cTn id="73" fill="hold">
                            <p:stCondLst>
                              <p:cond delay="0"/>
                            </p:stCondLst>
                            <p:childTnLst>
                              <p:par>
                                <p:cTn id="74" presetID="2" presetClass="exit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75" dur="2000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0-ppt_w/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6" dur="2000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77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8" fill="hold">
                            <p:stCondLst>
                              <p:cond delay="2000"/>
                            </p:stCondLst>
                            <p:childTnLst>
                              <p:par>
                                <p:cTn id="79" presetID="1" presetClass="exit" presetSubtype="0" fill="hold" grpId="1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1" fill="hold">
                            <p:stCondLst>
                              <p:cond delay="2000"/>
                            </p:stCondLst>
                            <p:childTnLst>
                              <p:par>
                                <p:cTn id="82" presetID="35" presetClass="path" presetSubtype="0" accel="50000" decel="500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1.66667E-6 3.80204E-6 L -0.37135 0.00023 " pathEditMode="relative" rAng="0" ptsTypes="AA">
                                      <p:cBhvr>
                                        <p:cTn id="83" dur="2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18576" y="0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4" fill="hold">
                            <p:stCondLst>
                              <p:cond delay="4000"/>
                            </p:stCondLst>
                            <p:childTnLst>
                              <p:par>
                                <p:cTn id="85" presetID="2" presetClass="entr" presetSubtype="2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87" dur="125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8" dur="125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9" fill="hold">
                      <p:stCondLst>
                        <p:cond delay="indefinite"/>
                      </p:stCondLst>
                      <p:childTnLst>
                        <p:par>
                          <p:cTn id="90" fill="hold">
                            <p:stCondLst>
                              <p:cond delay="0"/>
                            </p:stCondLst>
                            <p:childTnLst>
                              <p:par>
                                <p:cTn id="91" presetID="2" presetClass="exit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92" dur="1250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0-ppt_w/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93" dur="1250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94" dur="1" fill="hold">
                                          <p:stCondLst>
                                            <p:cond delay="1249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5" fill="hold">
                            <p:stCondLst>
                              <p:cond delay="1250"/>
                            </p:stCondLst>
                            <p:childTnLst>
                              <p:par>
                                <p:cTn id="96" presetID="35" presetClass="path" presetSubtype="0" accel="50000" decel="500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2.22222E-6 6.6605E-7 L -0.44688 0.00277 " pathEditMode="relative" rAng="0" ptsTypes="AA">
                                      <p:cBhvr>
                                        <p:cTn id="97" dur="2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22344" y="139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8" fill="hold">
                            <p:stCondLst>
                              <p:cond delay="3250"/>
                            </p:stCondLst>
                            <p:childTnLst>
                              <p:par>
                                <p:cTn id="99" presetID="5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01" dur="125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2" dur="125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3" dur="125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4" fill="hold">
                      <p:stCondLst>
                        <p:cond delay="indefinite"/>
                      </p:stCondLst>
                      <p:childTnLst>
                        <p:par>
                          <p:cTn id="105" fill="hold">
                            <p:stCondLst>
                              <p:cond delay="0"/>
                            </p:stCondLst>
                            <p:childTnLst>
                              <p:par>
                                <p:cTn id="106" presetID="1" presetClass="exit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8" fill="hold">
                            <p:stCondLst>
                              <p:cond delay="0"/>
                            </p:stCondLst>
                            <p:childTnLst>
                              <p:par>
                                <p:cTn id="109" presetID="2" presetClass="entr" presetSubtype="2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1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12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13" fill="hold">
                            <p:stCondLst>
                              <p:cond delay="500"/>
                            </p:stCondLst>
                            <p:childTnLst>
                              <p:par>
                                <p:cTn id="114" presetID="53" presetClass="entr" presetSubtype="16" fill="hold" grpId="0" nodeType="afterEffect">
                                  <p:stCondLst>
                                    <p:cond delay="1250"/>
                                  </p:stCondLst>
                                  <p:childTnLst>
                                    <p:set>
                                      <p:cBhvr>
                                        <p:cTn id="1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16" dur="1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7" dur="1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18" dur="1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19" fill="hold">
                            <p:stCondLst>
                              <p:cond delay="3250"/>
                            </p:stCondLst>
                            <p:childTnLst>
                              <p:par>
                                <p:cTn id="120" presetID="5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2" dur="125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3" dur="125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24" dur="125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5" fill="hold">
                            <p:stCondLst>
                              <p:cond delay="4500"/>
                            </p:stCondLst>
                            <p:childTnLst>
                              <p:par>
                                <p:cTn id="126" presetID="5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8" dur="125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9" dur="125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30" dur="125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/>
      <p:bldP spid="5" grpId="0" animBg="1"/>
      <p:bldP spid="5" grpId="1" animBg="1"/>
      <p:bldP spid="10" grpId="0" animBg="1"/>
      <p:bldP spid="10" grpId="1" animBg="1"/>
      <p:bldP spid="11" grpId="0" animBg="1"/>
      <p:bldP spid="11" grpId="1" animBg="1"/>
      <p:bldP spid="14" grpId="0" animBg="1"/>
      <p:bldP spid="15" grpId="0" animBg="1"/>
      <p:bldP spid="16" grpId="0" animBg="1"/>
      <p:bldP spid="17" grpId="0" animBg="1"/>
      <p:bldP spid="17" grpId="1" animBg="1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7614992" y="0"/>
            <a:ext cx="1529008" cy="40011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r"/>
            <a:r>
              <a:rPr lang="cs-CZ" sz="2000" b="1" cap="none" spc="50" dirty="0" smtClean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FRONTPAGE</a:t>
            </a:r>
            <a:endParaRPr lang="cs-CZ" sz="2000" b="1" cap="none" spc="50" dirty="0">
              <a:ln w="11430"/>
              <a:gradFill>
                <a:gsLst>
                  <a:gs pos="25000">
                    <a:schemeClr val="accent2">
                      <a:satMod val="155000"/>
                    </a:schemeClr>
                  </a:gs>
                  <a:gs pos="100000">
                    <a:schemeClr val="accent2">
                      <a:shade val="45000"/>
                      <a:satMod val="165000"/>
                    </a:schemeClr>
                  </a:gs>
                </a:gsLst>
                <a:lin ang="5400000"/>
              </a:gra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130082" y="422513"/>
            <a:ext cx="8849887" cy="1323439"/>
          </a:xfrm>
          <a:prstGeom prst="rect">
            <a:avLst/>
          </a:prstGeom>
          <a:noFill/>
        </p:spPr>
        <p:txBody>
          <a:bodyPr wrap="square" rtlCol="0">
            <a:spAutoFit/>
            <a:scene3d>
              <a:camera prst="orthographicFront"/>
              <a:lightRig rig="soft" dir="tl">
                <a:rot lat="0" lon="0" rev="0"/>
              </a:lightRig>
            </a:scene3d>
            <a:sp3d extrusionH="57150"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/>
            <a:r>
              <a:rPr lang="cs-CZ" sz="4000" b="1" spc="50" dirty="0" smtClean="0">
                <a:ln w="11430"/>
                <a:solidFill>
                  <a:schemeClr val="accent3">
                    <a:lumMod val="50000"/>
                  </a:schemeClr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  <a:latin typeface="Comic Sans MS" pitchFamily="66" charset="0"/>
              </a:rPr>
              <a:t>Ukázky obrázků vložených</a:t>
            </a:r>
          </a:p>
          <a:p>
            <a:pPr algn="ctr"/>
            <a:r>
              <a:rPr lang="cs-CZ" sz="4000" b="1" spc="50" dirty="0" smtClean="0">
                <a:ln w="11430"/>
                <a:solidFill>
                  <a:schemeClr val="accent3">
                    <a:lumMod val="50000"/>
                  </a:schemeClr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  <a:latin typeface="Comic Sans MS" pitchFamily="66" charset="0"/>
              </a:rPr>
              <a:t>do www stránky (tmavé pozadí):</a:t>
            </a:r>
            <a:endParaRPr lang="cs-CZ" sz="4000" b="1" spc="50" dirty="0">
              <a:ln w="11430"/>
              <a:solidFill>
                <a:schemeClr val="accent3">
                  <a:lumMod val="50000"/>
                </a:schemeClr>
              </a:soli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  <a:latin typeface="Comic Sans MS" pitchFamily="66" charset="0"/>
            </a:endParaRPr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21AE825-0421-45D4-866F-4844DB815D5E}" type="slidenum">
              <a:rPr lang="cs-CZ" smtClean="0"/>
              <a:t>8</a:t>
            </a:fld>
            <a:endParaRPr lang="cs-CZ" dirty="0"/>
          </a:p>
        </p:txBody>
      </p:sp>
      <p:pic>
        <p:nvPicPr>
          <p:cNvPr id="8" name="Obrázek 7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41372" y="1804125"/>
            <a:ext cx="8849886" cy="5009251"/>
          </a:xfrm>
          <a:prstGeom prst="rect">
            <a:avLst/>
          </a:prstGeom>
        </p:spPr>
      </p:pic>
      <p:pic>
        <p:nvPicPr>
          <p:cNvPr id="12" name="Obrázek 11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72480" y="3284984"/>
            <a:ext cx="2819400" cy="2870200"/>
          </a:xfrm>
          <a:prstGeom prst="rect">
            <a:avLst/>
          </a:prstGeom>
          <a:ln w="57150" cap="sq">
            <a:solidFill>
              <a:schemeClr val="bg1"/>
            </a:solidFill>
            <a:prstDash val="solid"/>
            <a:miter lim="800000"/>
          </a:ln>
          <a:effectLst>
            <a:outerShdw blurRad="50800" dist="38100" dir="2700000" algn="tl" rotWithShape="0">
              <a:srgbClr val="000000">
                <a:alpha val="43000"/>
              </a:srgbClr>
            </a:outerShdw>
          </a:effectLst>
        </p:spPr>
      </p:pic>
      <p:pic>
        <p:nvPicPr>
          <p:cNvPr id="13" name="Obrázek 12"/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006807" y="3284984"/>
            <a:ext cx="4309609" cy="2870200"/>
          </a:xfrm>
          <a:prstGeom prst="rect">
            <a:avLst/>
          </a:prstGeom>
          <a:ln w="57150" cap="sq">
            <a:solidFill>
              <a:srgbClr val="FFFF00"/>
            </a:solidFill>
            <a:prstDash val="solid"/>
            <a:miter lim="800000"/>
          </a:ln>
          <a:effectLst>
            <a:outerShdw blurRad="50800" dist="38100" dir="2700000" algn="tl" rotWithShape="0">
              <a:srgbClr val="000000">
                <a:alpha val="43000"/>
              </a:srgbClr>
            </a:outerShdw>
          </a:effectLst>
        </p:spPr>
      </p:pic>
    </p:spTree>
    <p:extLst>
      <p:ext uri="{BB962C8B-B14F-4D97-AF65-F5344CB8AC3E}">
        <p14:creationId xmlns:p14="http://schemas.microsoft.com/office/powerpoint/2010/main" val="76779207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>
        <p14:pan dir="d"/>
        <p:sndAc>
          <p:stSnd>
            <p:snd r:embed="rId2" name="click.wav"/>
          </p:stSnd>
        </p:sndAc>
      </p:transition>
    </mc:Choice>
    <mc:Fallback xmlns="">
      <p:transition spd="slow">
        <p:fade/>
        <p:sndAc>
          <p:stSnd>
            <p:snd r:embed="rId6" name="click.wav"/>
          </p:stSnd>
        </p:sndAc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1000"/>
                            </p:stCondLst>
                            <p:childTnLst>
                              <p:par>
                                <p:cTn id="11" presetID="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3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3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5" fill="hold">
                            <p:stCondLst>
                              <p:cond delay="4500"/>
                            </p:stCondLst>
                            <p:childTnLst>
                              <p:par>
                                <p:cTn id="16" presetID="2" presetClass="entr" presetSubtype="2" fill="hold" nodeType="afterEffect">
                                  <p:stCondLst>
                                    <p:cond delay="125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8" dur="2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9" dur="2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4" dur="2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5" dur="2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2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7" fill="hold">
                            <p:stCondLst>
                              <p:cond delay="2000"/>
                            </p:stCondLst>
                            <p:childTnLst>
                              <p:par>
                                <p:cTn id="28" presetID="42" presetClass="entr" presetSubtype="0" fill="hold" nodeType="afterEffect">
                                  <p:stCondLst>
                                    <p:cond delay="200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0" dur="2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1" dur="2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2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7614992" y="0"/>
            <a:ext cx="1529008" cy="40011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r"/>
            <a:r>
              <a:rPr lang="cs-CZ" sz="2000" b="1" cap="none" spc="50" dirty="0" smtClean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FRONTPAGE</a:t>
            </a:r>
            <a:endParaRPr lang="cs-CZ" sz="2000" b="1" cap="none" spc="50" dirty="0">
              <a:ln w="11430"/>
              <a:gradFill>
                <a:gsLst>
                  <a:gs pos="25000">
                    <a:schemeClr val="accent2">
                      <a:satMod val="155000"/>
                    </a:schemeClr>
                  </a:gs>
                  <a:gs pos="100000">
                    <a:schemeClr val="accent2">
                      <a:shade val="45000"/>
                      <a:satMod val="165000"/>
                    </a:schemeClr>
                  </a:gs>
                </a:gsLst>
                <a:lin ang="5400000"/>
              </a:gra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130082" y="422513"/>
            <a:ext cx="8849887" cy="1323439"/>
          </a:xfrm>
          <a:prstGeom prst="rect">
            <a:avLst/>
          </a:prstGeom>
          <a:noFill/>
        </p:spPr>
        <p:txBody>
          <a:bodyPr wrap="square" rtlCol="0">
            <a:spAutoFit/>
            <a:scene3d>
              <a:camera prst="orthographicFront"/>
              <a:lightRig rig="soft" dir="tl">
                <a:rot lat="0" lon="0" rev="0"/>
              </a:lightRig>
            </a:scene3d>
            <a:sp3d extrusionH="57150"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/>
            <a:r>
              <a:rPr lang="cs-CZ" sz="4000" b="1" spc="50" dirty="0" smtClean="0">
                <a:ln w="11430"/>
                <a:solidFill>
                  <a:schemeClr val="accent3">
                    <a:lumMod val="50000"/>
                  </a:schemeClr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  <a:latin typeface="Comic Sans MS" pitchFamily="66" charset="0"/>
              </a:rPr>
              <a:t>Ukázky obrázků vložených</a:t>
            </a:r>
          </a:p>
          <a:p>
            <a:pPr algn="ctr"/>
            <a:r>
              <a:rPr lang="cs-CZ" sz="4000" b="1" spc="50" dirty="0" smtClean="0">
                <a:ln w="11430"/>
                <a:solidFill>
                  <a:schemeClr val="accent3">
                    <a:lumMod val="50000"/>
                  </a:schemeClr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  <a:latin typeface="Comic Sans MS" pitchFamily="66" charset="0"/>
              </a:rPr>
              <a:t>do www stránky (světlé pozadí):</a:t>
            </a:r>
            <a:endParaRPr lang="cs-CZ" sz="4000" b="1" spc="50" dirty="0">
              <a:ln w="11430"/>
              <a:solidFill>
                <a:schemeClr val="accent3">
                  <a:lumMod val="50000"/>
                </a:schemeClr>
              </a:soli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  <a:latin typeface="Comic Sans MS" pitchFamily="66" charset="0"/>
            </a:endParaRPr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21AE825-0421-45D4-866F-4844DB815D5E}" type="slidenum">
              <a:rPr lang="cs-CZ" smtClean="0"/>
              <a:t>9</a:t>
            </a:fld>
            <a:endParaRPr lang="cs-CZ" dirty="0"/>
          </a:p>
        </p:txBody>
      </p:sp>
      <p:pic>
        <p:nvPicPr>
          <p:cNvPr id="8" name="Obrázek 7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0950" y="1804125"/>
            <a:ext cx="8568952" cy="5009251"/>
          </a:xfrm>
          <a:prstGeom prst="rect">
            <a:avLst/>
          </a:prstGeom>
        </p:spPr>
      </p:pic>
      <p:pic>
        <p:nvPicPr>
          <p:cNvPr id="12" name="Obrázek 11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436096" y="3284983"/>
            <a:ext cx="2819400" cy="2870200"/>
          </a:xfrm>
          <a:prstGeom prst="rect">
            <a:avLst/>
          </a:prstGeom>
          <a:ln w="57150" cap="sq">
            <a:solidFill>
              <a:srgbClr val="0070C0"/>
            </a:solidFill>
            <a:prstDash val="solid"/>
            <a:miter lim="800000"/>
          </a:ln>
          <a:effectLst>
            <a:outerShdw blurRad="50800" dist="38100" dir="2700000" algn="tl" rotWithShape="0">
              <a:srgbClr val="000000">
                <a:alpha val="43000"/>
              </a:srgbClr>
            </a:outerShdw>
          </a:effectLst>
        </p:spPr>
      </p:pic>
      <p:pic>
        <p:nvPicPr>
          <p:cNvPr id="13" name="Obrázek 12"/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94439" y="3279752"/>
            <a:ext cx="4309609" cy="2870199"/>
          </a:xfrm>
          <a:prstGeom prst="rect">
            <a:avLst/>
          </a:prstGeom>
          <a:ln w="57150" cap="sq">
            <a:solidFill>
              <a:srgbClr val="452103"/>
            </a:solidFill>
            <a:prstDash val="solid"/>
            <a:miter lim="800000"/>
          </a:ln>
          <a:effectLst>
            <a:outerShdw blurRad="50800" dist="38100" dir="2700000" algn="tl" rotWithShape="0">
              <a:srgbClr val="000000">
                <a:alpha val="43000"/>
              </a:srgbClr>
            </a:outerShdw>
          </a:effectLst>
        </p:spPr>
      </p:pic>
    </p:spTree>
    <p:extLst>
      <p:ext uri="{BB962C8B-B14F-4D97-AF65-F5344CB8AC3E}">
        <p14:creationId xmlns:p14="http://schemas.microsoft.com/office/powerpoint/2010/main" val="20359246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>
        <p14:pan dir="d"/>
        <p:sndAc>
          <p:stSnd>
            <p:snd r:embed="rId2" name="click.wav"/>
          </p:stSnd>
        </p:sndAc>
      </p:transition>
    </mc:Choice>
    <mc:Fallback xmlns="">
      <p:transition spd="slow">
        <p:fade/>
        <p:sndAc>
          <p:stSnd>
            <p:snd r:embed="rId6" name="click.wav"/>
          </p:stSnd>
        </p:sndAc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1000"/>
                            </p:stCondLst>
                            <p:childTnLst>
                              <p:par>
                                <p:cTn id="11" presetID="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3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3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5" fill="hold">
                            <p:stCondLst>
                              <p:cond delay="4500"/>
                            </p:stCondLst>
                            <p:childTnLst>
                              <p:par>
                                <p:cTn id="16" presetID="2" presetClass="entr" presetSubtype="2" fill="hold" nodeType="afterEffect">
                                  <p:stCondLst>
                                    <p:cond delay="125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8" dur="2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9" dur="2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4" dur="2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5" dur="2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2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7" fill="hold">
                            <p:stCondLst>
                              <p:cond delay="2000"/>
                            </p:stCondLst>
                            <p:childTnLst>
                              <p:par>
                                <p:cTn id="28" presetID="42" presetClass="entr" presetSubtype="0" fill="hold" nodeType="afterEffect">
                                  <p:stCondLst>
                                    <p:cond delay="200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0" dur="2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1" dur="2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2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2755140" y="85527"/>
            <a:ext cx="3597653" cy="1692771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/>
            <a:r>
              <a:rPr lang="cs-CZ" sz="3200" b="1" spc="50" dirty="0" smtClean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VLOŽENÍ  OBRÁZKŮ</a:t>
            </a:r>
            <a:endParaRPr lang="cs-CZ" sz="3200" b="1" cap="none" spc="50" dirty="0" smtClean="0">
              <a:ln w="11430"/>
              <a:gradFill>
                <a:gsLst>
                  <a:gs pos="25000">
                    <a:schemeClr val="accent2">
                      <a:satMod val="155000"/>
                    </a:schemeClr>
                  </a:gs>
                  <a:gs pos="100000">
                    <a:schemeClr val="accent2">
                      <a:shade val="45000"/>
                      <a:satMod val="165000"/>
                    </a:schemeClr>
                  </a:gs>
                </a:gsLst>
                <a:lin ang="5400000"/>
              </a:gra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</a:endParaRPr>
          </a:p>
          <a:p>
            <a:pPr algn="ctr"/>
            <a:r>
              <a:rPr lang="cs-CZ" sz="7200" b="1" cap="none" spc="50" dirty="0" smtClean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  <a:latin typeface="Brooklyn" pitchFamily="2" charset="0"/>
              </a:rPr>
              <a:t>TEST</a:t>
            </a:r>
            <a:endParaRPr lang="cs-CZ" sz="7200" b="1" cap="none" spc="50" dirty="0">
              <a:ln w="11430"/>
              <a:gradFill>
                <a:gsLst>
                  <a:gs pos="25000">
                    <a:schemeClr val="accent2">
                      <a:satMod val="155000"/>
                    </a:schemeClr>
                  </a:gs>
                  <a:gs pos="100000">
                    <a:schemeClr val="accent2">
                      <a:shade val="45000"/>
                      <a:satMod val="165000"/>
                    </a:schemeClr>
                  </a:gs>
                </a:gsLst>
                <a:lin ang="5400000"/>
              </a:gra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  <a:latin typeface="Brooklyn" pitchFamily="2" charset="0"/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1579410" y="1745521"/>
            <a:ext cx="5982728" cy="144655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cs-CZ" sz="44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Comic Sans MS" pitchFamily="66" charset="0"/>
              </a:rPr>
              <a:t>Který nástroj vytvoří</a:t>
            </a:r>
          </a:p>
          <a:p>
            <a:pPr algn="ctr"/>
            <a:r>
              <a:rPr lang="cs-CZ" sz="44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Comic Sans MS" pitchFamily="66" charset="0"/>
              </a:rPr>
              <a:t>u obrázku stín?</a:t>
            </a:r>
            <a:endParaRPr lang="cs-CZ" sz="44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Comic Sans MS" pitchFamily="66" charset="0"/>
            </a:endParaRPr>
          </a:p>
        </p:txBody>
      </p:sp>
      <p:sp>
        <p:nvSpPr>
          <p:cNvPr id="7" name="Obdélník 6">
            <a:hlinkClick r:id="rId3" action="ppaction://hlinksldjump"/>
          </p:cNvPr>
          <p:cNvSpPr/>
          <p:nvPr/>
        </p:nvSpPr>
        <p:spPr>
          <a:xfrm>
            <a:off x="2147478" y="3185100"/>
            <a:ext cx="6507294" cy="1107996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r>
              <a:rPr lang="cs-CZ" sz="5400" b="1" dirty="0" smtClean="0">
                <a:ln w="28575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a) </a:t>
            </a:r>
            <a:r>
              <a:rPr lang="cs-CZ" sz="6600" b="1" dirty="0" smtClean="0">
                <a:ln w="28575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  <a:hlinkClick r:id="rId3" action="ppaction://hlinksldjump"/>
              </a:rPr>
              <a:t>Vlastnosti stínu</a:t>
            </a:r>
            <a:r>
              <a:rPr lang="cs-CZ" sz="6600" b="1" dirty="0" smtClean="0">
                <a:ln w="28575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 </a:t>
            </a:r>
            <a:endParaRPr lang="cs-CZ" sz="6600" b="1" dirty="0">
              <a:ln w="28575">
                <a:solidFill>
                  <a:schemeClr val="accent1">
                    <a:lumMod val="75000"/>
                  </a:schemeClr>
                </a:solidFill>
                <a:prstDash val="solid"/>
              </a:ln>
              <a:solidFill>
                <a:schemeClr val="bg2">
                  <a:tint val="85000"/>
                  <a:satMod val="155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12" name="Obdélník 11"/>
          <p:cNvSpPr/>
          <p:nvPr/>
        </p:nvSpPr>
        <p:spPr>
          <a:xfrm>
            <a:off x="683568" y="5489356"/>
            <a:ext cx="2885342" cy="1107996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r>
              <a:rPr lang="cs-CZ" sz="5400" b="1" dirty="0" smtClean="0">
                <a:ln w="28575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c) </a:t>
            </a:r>
            <a:r>
              <a:rPr lang="cs-CZ" sz="6600" b="1" dirty="0" smtClean="0">
                <a:ln w="28575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  <a:hlinkClick r:id="rId4" action="ppaction://hlinksldjump"/>
              </a:rPr>
              <a:t>žádný</a:t>
            </a:r>
            <a:endParaRPr lang="cs-CZ" sz="6600" b="1" dirty="0">
              <a:ln w="28575">
                <a:solidFill>
                  <a:schemeClr val="tx2">
                    <a:satMod val="155000"/>
                  </a:schemeClr>
                </a:solidFill>
                <a:prstDash val="solid"/>
              </a:ln>
              <a:solidFill>
                <a:schemeClr val="bg2">
                  <a:tint val="85000"/>
                  <a:satMod val="155000"/>
                </a:schemeClr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  <p:sp>
        <p:nvSpPr>
          <p:cNvPr id="13" name="Obdélník 12"/>
          <p:cNvSpPr/>
          <p:nvPr/>
        </p:nvSpPr>
        <p:spPr>
          <a:xfrm>
            <a:off x="1403648" y="4337228"/>
            <a:ext cx="2286203" cy="1107996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r>
              <a:rPr lang="cs-CZ" sz="5400" b="1" cap="none" spc="0" dirty="0" smtClean="0">
                <a:ln w="28575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b) </a:t>
            </a:r>
            <a:r>
              <a:rPr lang="cs-CZ" sz="6600" b="1" dirty="0" smtClean="0">
                <a:ln w="28575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  <a:hlinkClick r:id="rId3" action="ppaction://hlinksldjump"/>
              </a:rPr>
              <a:t>Stín</a:t>
            </a:r>
            <a:endParaRPr lang="cs-CZ" sz="6600" b="1" cap="none" spc="0" dirty="0">
              <a:ln w="28575">
                <a:solidFill>
                  <a:schemeClr val="tx2">
                    <a:satMod val="155000"/>
                  </a:schemeClr>
                </a:solidFill>
                <a:prstDash val="solid"/>
              </a:ln>
              <a:solidFill>
                <a:schemeClr val="bg2">
                  <a:tint val="85000"/>
                  <a:satMod val="155000"/>
                </a:schemeClr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  <p:sp>
        <p:nvSpPr>
          <p:cNvPr id="14" name="Obdélník 13"/>
          <p:cNvSpPr/>
          <p:nvPr/>
        </p:nvSpPr>
        <p:spPr>
          <a:xfrm>
            <a:off x="6636905" y="5450740"/>
            <a:ext cx="2450094" cy="1323439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/>
            <a:r>
              <a:rPr lang="cs-CZ" sz="4000" b="1" cap="none" spc="50" dirty="0" smtClean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  <a:latin typeface="Brooklyn" pitchFamily="2" charset="0"/>
              </a:rPr>
              <a:t>DALŠÍ</a:t>
            </a:r>
          </a:p>
          <a:p>
            <a:pPr algn="ctr"/>
            <a:r>
              <a:rPr lang="cs-CZ" sz="4000" b="1" spc="50" dirty="0" smtClean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  <a:latin typeface="Brooklyn" pitchFamily="2" charset="0"/>
              </a:rPr>
              <a:t>OTÁZKA</a:t>
            </a:r>
            <a:endParaRPr lang="cs-CZ" sz="4000" b="1" cap="none" spc="50" dirty="0">
              <a:ln w="11430"/>
              <a:gradFill>
                <a:gsLst>
                  <a:gs pos="25000">
                    <a:schemeClr val="accent2">
                      <a:satMod val="155000"/>
                    </a:schemeClr>
                  </a:gs>
                  <a:gs pos="100000">
                    <a:schemeClr val="accent2">
                      <a:shade val="45000"/>
                      <a:satMod val="165000"/>
                    </a:schemeClr>
                  </a:gs>
                </a:gsLst>
                <a:lin ang="5400000"/>
              </a:gra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  <a:latin typeface="Brooklyn" pitchFamily="2" charset="0"/>
            </a:endParaRPr>
          </a:p>
        </p:txBody>
      </p:sp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21AE825-0421-45D4-866F-4844DB815D5E}" type="slidenum">
              <a:rPr lang="cs-CZ" smtClean="0"/>
              <a:pPr/>
              <a:t>10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80931824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>
        <p14:pan dir="d"/>
        <p:sndAc>
          <p:stSnd>
            <p:snd r:embed="rId2" name="click.wav"/>
          </p:stSnd>
        </p:sndAc>
      </p:transition>
    </mc:Choice>
    <mc:Fallback xmlns="">
      <p:transition spd="slow">
        <p:fade/>
        <p:sndAc>
          <p:stSnd>
            <p:snd r:embed="rId5" name="click.wav"/>
          </p:stSnd>
        </p:sndAc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1000"/>
                            </p:stCondLst>
                            <p:childTnLst>
                              <p:par>
                                <p:cTn id="11" presetID="10" presetClass="entr" presetSubtype="0" fill="hold" grpId="0" nodeType="afterEffect">
                                  <p:stCondLst>
                                    <p:cond delay="150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0" fill="hold">
                            <p:stCondLst>
                              <p:cond delay="500"/>
                            </p:stCondLst>
                            <p:childTnLst>
                              <p:par>
                                <p:cTn id="21" presetID="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5" fill="hold">
                            <p:stCondLst>
                              <p:cond delay="1000"/>
                            </p:stCondLst>
                            <p:childTnLst>
                              <p:par>
                                <p:cTn id="26" presetID="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8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9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0" fill="hold">
                            <p:stCondLst>
                              <p:cond delay="1500"/>
                            </p:stCondLst>
                            <p:childTnLst>
                              <p:par>
                                <p:cTn id="31" presetID="5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3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5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5" grpId="0"/>
      <p:bldP spid="7" grpId="0"/>
      <p:bldP spid="12" grpId="0"/>
      <p:bldP spid="13" grpId="0"/>
      <p:bldP spid="14" grpId="0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2755127" y="85527"/>
            <a:ext cx="3597652" cy="1692771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/>
            <a:r>
              <a:rPr lang="cs-CZ" sz="3200" b="1" spc="50" dirty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VLOŽENÍ  OBRÁZKŮ</a:t>
            </a:r>
          </a:p>
          <a:p>
            <a:pPr algn="ctr"/>
            <a:r>
              <a:rPr lang="cs-CZ" sz="7200" b="1" cap="none" spc="50" dirty="0" smtClean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  <a:latin typeface="Brooklyn" pitchFamily="2" charset="0"/>
              </a:rPr>
              <a:t>TEST</a:t>
            </a:r>
            <a:endParaRPr lang="cs-CZ" sz="7200" b="1" cap="none" spc="50" dirty="0">
              <a:ln w="11430"/>
              <a:gradFill>
                <a:gsLst>
                  <a:gs pos="25000">
                    <a:schemeClr val="accent2">
                      <a:satMod val="155000"/>
                    </a:schemeClr>
                  </a:gs>
                  <a:gs pos="100000">
                    <a:schemeClr val="accent2">
                      <a:shade val="45000"/>
                      <a:satMod val="165000"/>
                    </a:schemeClr>
                  </a:gs>
                </a:gsLst>
                <a:lin ang="5400000"/>
              </a:gra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  <a:latin typeface="Brooklyn" pitchFamily="2" charset="0"/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367524" y="1796401"/>
            <a:ext cx="8406468" cy="132343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cs-CZ" sz="40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Comic Sans MS" pitchFamily="66" charset="0"/>
              </a:rPr>
              <a:t>Která z ikon na liště aktivuje</a:t>
            </a:r>
          </a:p>
          <a:p>
            <a:pPr algn="ctr"/>
            <a:r>
              <a:rPr lang="cs-CZ" sz="40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Comic Sans MS" pitchFamily="66" charset="0"/>
              </a:rPr>
              <a:t>vložení obrázku do www stránky?</a:t>
            </a:r>
            <a:endParaRPr lang="cs-CZ" sz="40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Comic Sans MS" pitchFamily="66" charset="0"/>
            </a:endParaRPr>
          </a:p>
        </p:txBody>
      </p:sp>
      <p:sp>
        <p:nvSpPr>
          <p:cNvPr id="7" name="Obdélník 6">
            <a:hlinkClick r:id="rId3" action="ppaction://hlinksldjump"/>
          </p:cNvPr>
          <p:cNvSpPr/>
          <p:nvPr/>
        </p:nvSpPr>
        <p:spPr>
          <a:xfrm>
            <a:off x="144003" y="3717465"/>
            <a:ext cx="899605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5400" b="1" dirty="0" smtClean="0">
                <a:ln w="28575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a) </a:t>
            </a:r>
            <a:endParaRPr lang="cs-CZ" sz="5400" b="1" dirty="0">
              <a:ln w="28575">
                <a:solidFill>
                  <a:schemeClr val="accent1">
                    <a:lumMod val="75000"/>
                  </a:schemeClr>
                </a:solidFill>
                <a:prstDash val="solid"/>
              </a:ln>
              <a:solidFill>
                <a:schemeClr val="bg2">
                  <a:tint val="85000"/>
                  <a:satMod val="155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12" name="Obdélník 11"/>
          <p:cNvSpPr/>
          <p:nvPr/>
        </p:nvSpPr>
        <p:spPr>
          <a:xfrm>
            <a:off x="2771800" y="3717465"/>
            <a:ext cx="930063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r>
              <a:rPr lang="cs-CZ" sz="5400" b="1" dirty="0" smtClean="0">
                <a:ln w="28575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b) </a:t>
            </a:r>
            <a:endParaRPr lang="cs-CZ" sz="5400" b="1" dirty="0">
              <a:ln w="28575">
                <a:solidFill>
                  <a:schemeClr val="tx2">
                    <a:satMod val="155000"/>
                  </a:schemeClr>
                </a:solidFill>
                <a:prstDash val="solid"/>
              </a:ln>
              <a:solidFill>
                <a:schemeClr val="bg2">
                  <a:tint val="85000"/>
                  <a:satMod val="155000"/>
                </a:schemeClr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  <p:sp>
        <p:nvSpPr>
          <p:cNvPr id="13" name="Obdélník 12"/>
          <p:cNvSpPr/>
          <p:nvPr/>
        </p:nvSpPr>
        <p:spPr>
          <a:xfrm>
            <a:off x="5506555" y="3717465"/>
            <a:ext cx="691215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r>
              <a:rPr lang="cs-CZ" sz="5400" b="1" cap="none" spc="0" dirty="0" smtClean="0">
                <a:ln w="28575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c)</a:t>
            </a:r>
            <a:endParaRPr lang="cs-CZ" sz="5400" b="1" cap="none" spc="0" dirty="0">
              <a:ln w="28575">
                <a:solidFill>
                  <a:schemeClr val="tx2">
                    <a:satMod val="155000"/>
                  </a:schemeClr>
                </a:solidFill>
                <a:prstDash val="solid"/>
              </a:ln>
              <a:solidFill>
                <a:schemeClr val="bg2">
                  <a:tint val="85000"/>
                  <a:satMod val="155000"/>
                </a:schemeClr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  <p:sp>
        <p:nvSpPr>
          <p:cNvPr id="14" name="Obdélník 13"/>
          <p:cNvSpPr/>
          <p:nvPr/>
        </p:nvSpPr>
        <p:spPr>
          <a:xfrm>
            <a:off x="6636905" y="5489937"/>
            <a:ext cx="2450094" cy="1323439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/>
            <a:r>
              <a:rPr lang="cs-CZ" sz="4000" b="1" cap="none" spc="50" dirty="0" smtClean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  <a:latin typeface="Brooklyn" pitchFamily="2" charset="0"/>
              </a:rPr>
              <a:t>DALŠÍ</a:t>
            </a:r>
          </a:p>
          <a:p>
            <a:pPr algn="ctr"/>
            <a:r>
              <a:rPr lang="cs-CZ" sz="4000" b="1" spc="50" dirty="0" smtClean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  <a:latin typeface="Brooklyn" pitchFamily="2" charset="0"/>
              </a:rPr>
              <a:t>OTÁZKA</a:t>
            </a:r>
            <a:endParaRPr lang="cs-CZ" sz="4000" b="1" cap="none" spc="50" dirty="0">
              <a:ln w="11430"/>
              <a:gradFill>
                <a:gsLst>
                  <a:gs pos="25000">
                    <a:schemeClr val="accent2">
                      <a:satMod val="155000"/>
                    </a:schemeClr>
                  </a:gs>
                  <a:gs pos="100000">
                    <a:schemeClr val="accent2">
                      <a:shade val="45000"/>
                      <a:satMod val="165000"/>
                    </a:schemeClr>
                  </a:gs>
                </a:gsLst>
                <a:lin ang="5400000"/>
              </a:gra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  <a:latin typeface="Brooklyn" pitchFamily="2" charset="0"/>
            </a:endParaRPr>
          </a:p>
        </p:txBody>
      </p:sp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21AE825-0421-45D4-866F-4844DB815D5E}" type="slidenum">
              <a:rPr lang="cs-CZ" smtClean="0"/>
              <a:t>11</a:t>
            </a:fld>
            <a:endParaRPr lang="cs-CZ"/>
          </a:p>
        </p:txBody>
      </p:sp>
      <p:pic>
        <p:nvPicPr>
          <p:cNvPr id="4" name="Obrázek 3">
            <a:hlinkClick r:id="rId4" action="ppaction://hlinksldjump"/>
          </p:cNvPr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61882" y="3540823"/>
            <a:ext cx="1909917" cy="1909917"/>
          </a:xfrm>
          <a:prstGeom prst="rect">
            <a:avLst/>
          </a:prstGeom>
        </p:spPr>
      </p:pic>
      <p:pic>
        <p:nvPicPr>
          <p:cNvPr id="6" name="Obrázek 5">
            <a:hlinkClick r:id="rId6" action="ppaction://hlinksldjump"/>
          </p:cNvPr>
          <p:cNvPicPr>
            <a:picLocks noChangeAspect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634955" y="3559981"/>
            <a:ext cx="1871599" cy="1871599"/>
          </a:xfrm>
          <a:prstGeom prst="rect">
            <a:avLst/>
          </a:prstGeom>
          <a:ln>
            <a:noFill/>
          </a:ln>
        </p:spPr>
      </p:pic>
      <p:pic>
        <p:nvPicPr>
          <p:cNvPr id="8" name="Obrázek 7">
            <a:hlinkClick r:id="rId6" action="ppaction://hlinksldjump"/>
          </p:cNvPr>
          <p:cNvPicPr>
            <a:picLocks noChangeAspect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291766" y="3572738"/>
            <a:ext cx="1808626" cy="1808626"/>
          </a:xfrm>
          <a:prstGeom prst="rect">
            <a:avLst/>
          </a:prstGeom>
          <a:ln>
            <a:noFill/>
          </a:ln>
        </p:spPr>
      </p:pic>
    </p:spTree>
    <p:extLst>
      <p:ext uri="{BB962C8B-B14F-4D97-AF65-F5344CB8AC3E}">
        <p14:creationId xmlns:p14="http://schemas.microsoft.com/office/powerpoint/2010/main" val="222725095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>
        <p14:pan dir="d"/>
        <p:sndAc>
          <p:stSnd>
            <p:snd r:embed="rId2" name="click.wav"/>
          </p:stSnd>
        </p:sndAc>
      </p:transition>
    </mc:Choice>
    <mc:Fallback xmlns="">
      <p:transition spd="slow">
        <p:fade/>
        <p:sndAc>
          <p:stSnd>
            <p:snd r:embed="rId9" name="click.wav"/>
          </p:stSnd>
        </p:sndAc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1000"/>
                            </p:stCondLst>
                            <p:childTnLst>
                              <p:par>
                                <p:cTn id="11" presetID="10" presetClass="entr" presetSubtype="0" fill="hold" grpId="0" nodeType="afterEffect">
                                  <p:stCondLst>
                                    <p:cond delay="150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0" fill="hold">
                            <p:stCondLst>
                              <p:cond delay="500"/>
                            </p:stCondLst>
                            <p:childTnLst>
                              <p:par>
                                <p:cTn id="21" presetID="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5" fill="hold">
                            <p:stCondLst>
                              <p:cond delay="1000"/>
                            </p:stCondLst>
                            <p:childTnLst>
                              <p:par>
                                <p:cTn id="26" presetID="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8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9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0" fill="hold">
                            <p:stCondLst>
                              <p:cond delay="4000"/>
                            </p:stCondLst>
                            <p:childTnLst>
                              <p:par>
                                <p:cTn id="31" presetID="31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3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6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7" fill="hold">
                            <p:stCondLst>
                              <p:cond delay="5000"/>
                            </p:stCondLst>
                            <p:childTnLst>
                              <p:par>
                                <p:cTn id="38" presetID="31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0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1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2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3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4" fill="hold">
                            <p:stCondLst>
                              <p:cond delay="6000"/>
                            </p:stCondLst>
                            <p:childTnLst>
                              <p:par>
                                <p:cTn id="45" presetID="31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7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8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9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0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1" fill="hold">
                            <p:stCondLst>
                              <p:cond delay="7000"/>
                            </p:stCondLst>
                            <p:childTnLst>
                              <p:par>
                                <p:cTn id="52" presetID="5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4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5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6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5" grpId="0"/>
      <p:bldP spid="7" grpId="0"/>
      <p:bldP spid="12" grpId="0"/>
      <p:bldP spid="13" grpId="0"/>
      <p:bldP spid="14" grpId="0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2755126" y="85527"/>
            <a:ext cx="3597652" cy="1692771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/>
            <a:r>
              <a:rPr lang="cs-CZ" sz="3200" b="1" spc="50" dirty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VLOŽENÍ  OBRÁZKŮ</a:t>
            </a:r>
          </a:p>
          <a:p>
            <a:pPr algn="ctr"/>
            <a:r>
              <a:rPr lang="cs-CZ" sz="7200" b="1" cap="none" spc="50" dirty="0" smtClean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  <a:latin typeface="Brooklyn" pitchFamily="2" charset="0"/>
              </a:rPr>
              <a:t>TEST</a:t>
            </a:r>
            <a:endParaRPr lang="cs-CZ" sz="7200" b="1" cap="none" spc="50" dirty="0">
              <a:ln w="11430"/>
              <a:gradFill>
                <a:gsLst>
                  <a:gs pos="25000">
                    <a:schemeClr val="accent2">
                      <a:satMod val="155000"/>
                    </a:schemeClr>
                  </a:gs>
                  <a:gs pos="100000">
                    <a:schemeClr val="accent2">
                      <a:shade val="45000"/>
                      <a:satMod val="165000"/>
                    </a:schemeClr>
                  </a:gs>
                </a:gsLst>
                <a:lin ang="5400000"/>
              </a:gra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  <a:latin typeface="Brooklyn" pitchFamily="2" charset="0"/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1293321" y="1786242"/>
            <a:ext cx="6521337" cy="144655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cs-CZ" sz="44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Comic Sans MS" pitchFamily="66" charset="0"/>
              </a:rPr>
              <a:t>Kolik obrázků lze vložit</a:t>
            </a:r>
          </a:p>
          <a:p>
            <a:pPr algn="ctr"/>
            <a:r>
              <a:rPr lang="cs-CZ" sz="44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Comic Sans MS" pitchFamily="66" charset="0"/>
              </a:rPr>
              <a:t>na jednu www stránku?</a:t>
            </a:r>
            <a:endParaRPr lang="cs-CZ" sz="44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Comic Sans MS" pitchFamily="66" charset="0"/>
            </a:endParaRPr>
          </a:p>
        </p:txBody>
      </p:sp>
      <p:sp>
        <p:nvSpPr>
          <p:cNvPr id="7" name="Obdélník 6">
            <a:hlinkClick r:id="rId3" action="ppaction://hlinksldjump"/>
          </p:cNvPr>
          <p:cNvSpPr/>
          <p:nvPr/>
        </p:nvSpPr>
        <p:spPr>
          <a:xfrm>
            <a:off x="395536" y="3277433"/>
            <a:ext cx="7121052" cy="1015663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r>
              <a:rPr lang="cs-CZ" sz="5400" b="1" dirty="0" smtClean="0">
                <a:ln w="28575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a)  </a:t>
            </a:r>
            <a:r>
              <a:rPr lang="cs-CZ" sz="6000" b="1" dirty="0" smtClean="0">
                <a:ln w="28575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  <a:hlinkClick r:id="rId4" action="ppaction://hlinksldjump"/>
              </a:rPr>
              <a:t>počet není omezen</a:t>
            </a:r>
            <a:endParaRPr lang="cs-CZ" sz="6000" b="1" dirty="0">
              <a:ln w="28575">
                <a:solidFill>
                  <a:schemeClr val="accent1">
                    <a:lumMod val="75000"/>
                  </a:schemeClr>
                </a:solidFill>
                <a:prstDash val="solid"/>
              </a:ln>
              <a:solidFill>
                <a:schemeClr val="bg2">
                  <a:tint val="85000"/>
                  <a:satMod val="155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12" name="Obdélník 11"/>
          <p:cNvSpPr/>
          <p:nvPr/>
        </p:nvSpPr>
        <p:spPr>
          <a:xfrm>
            <a:off x="899592" y="4409236"/>
            <a:ext cx="6031010" cy="1107996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r>
              <a:rPr lang="cs-CZ" sz="5400" b="1" dirty="0" smtClean="0">
                <a:ln w="28575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b)  </a:t>
            </a:r>
            <a:r>
              <a:rPr lang="cs-CZ" sz="6600" b="1" dirty="0" smtClean="0">
                <a:ln w="28575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  <a:hlinkClick r:id="rId5" action="ppaction://hlinksldjump"/>
              </a:rPr>
              <a:t>maximálně 20</a:t>
            </a:r>
            <a:endParaRPr lang="cs-CZ" sz="6600" b="1" dirty="0">
              <a:ln w="28575">
                <a:solidFill>
                  <a:schemeClr val="tx2">
                    <a:satMod val="155000"/>
                  </a:schemeClr>
                </a:solidFill>
                <a:prstDash val="solid"/>
              </a:ln>
              <a:solidFill>
                <a:schemeClr val="bg2">
                  <a:tint val="85000"/>
                  <a:satMod val="155000"/>
                </a:schemeClr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  <p:sp>
        <p:nvSpPr>
          <p:cNvPr id="13" name="Obdélník 12"/>
          <p:cNvSpPr/>
          <p:nvPr/>
        </p:nvSpPr>
        <p:spPr>
          <a:xfrm>
            <a:off x="1506225" y="5633372"/>
            <a:ext cx="3430747" cy="1107996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r>
              <a:rPr lang="cs-CZ" sz="5400" b="1" cap="none" spc="0" dirty="0" smtClean="0">
                <a:ln w="28575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c)  </a:t>
            </a:r>
            <a:r>
              <a:rPr lang="cs-CZ" sz="6600" b="1" cap="none" spc="0" dirty="0" smtClean="0">
                <a:ln w="28575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  <a:hlinkClick r:id="rId5" action="ppaction://hlinksldjump"/>
              </a:rPr>
              <a:t>8 až 10</a:t>
            </a:r>
            <a:endParaRPr lang="cs-CZ" sz="6600" b="1" cap="none" spc="0" dirty="0">
              <a:ln w="28575">
                <a:solidFill>
                  <a:schemeClr val="tx2">
                    <a:satMod val="155000"/>
                  </a:schemeClr>
                </a:solidFill>
                <a:prstDash val="solid"/>
              </a:ln>
              <a:solidFill>
                <a:schemeClr val="bg2">
                  <a:tint val="85000"/>
                  <a:satMod val="155000"/>
                </a:schemeClr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  <p:sp>
        <p:nvSpPr>
          <p:cNvPr id="14" name="Obdélník 13"/>
          <p:cNvSpPr/>
          <p:nvPr/>
        </p:nvSpPr>
        <p:spPr>
          <a:xfrm>
            <a:off x="6542445" y="5971927"/>
            <a:ext cx="2494051" cy="769441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/>
            <a:r>
              <a:rPr lang="cs-CZ" sz="4400" b="1" cap="none" spc="50" dirty="0" smtClean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  <a:latin typeface="Brooklyn" pitchFamily="2" charset="0"/>
              </a:rPr>
              <a:t>KLIKNI</a:t>
            </a:r>
            <a:endParaRPr lang="cs-CZ" sz="4400" b="1" cap="none" spc="50" dirty="0">
              <a:ln w="11430"/>
              <a:gradFill>
                <a:gsLst>
                  <a:gs pos="25000">
                    <a:schemeClr val="accent2">
                      <a:satMod val="155000"/>
                    </a:schemeClr>
                  </a:gs>
                  <a:gs pos="100000">
                    <a:schemeClr val="accent2">
                      <a:shade val="45000"/>
                      <a:satMod val="165000"/>
                    </a:schemeClr>
                  </a:gs>
                </a:gsLst>
                <a:lin ang="5400000"/>
              </a:gra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  <a:latin typeface="Brooklyn" pitchFamily="2" charset="0"/>
            </a:endParaRPr>
          </a:p>
        </p:txBody>
      </p:sp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21AE825-0421-45D4-866F-4844DB815D5E}" type="slidenum">
              <a:rPr lang="cs-CZ" smtClean="0"/>
              <a:t>12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87056388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>
        <p14:pan dir="d"/>
        <p:sndAc>
          <p:stSnd>
            <p:snd r:embed="rId2" name="click.wav"/>
          </p:stSnd>
        </p:sndAc>
      </p:transition>
    </mc:Choice>
    <mc:Fallback xmlns="">
      <p:transition spd="slow">
        <p:fade/>
        <p:sndAc>
          <p:stSnd>
            <p:snd r:embed="rId6" name="click.wav"/>
          </p:stSnd>
        </p:sndAc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1000"/>
                            </p:stCondLst>
                            <p:childTnLst>
                              <p:par>
                                <p:cTn id="11" presetID="10" presetClass="entr" presetSubtype="0" fill="hold" grpId="0" nodeType="afterEffect">
                                  <p:stCondLst>
                                    <p:cond delay="150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0" fill="hold">
                            <p:stCondLst>
                              <p:cond delay="500"/>
                            </p:stCondLst>
                            <p:childTnLst>
                              <p:par>
                                <p:cTn id="21" presetID="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5" fill="hold">
                            <p:stCondLst>
                              <p:cond delay="1000"/>
                            </p:stCondLst>
                            <p:childTnLst>
                              <p:par>
                                <p:cTn id="26" presetID="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8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9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0" fill="hold">
                            <p:stCondLst>
                              <p:cond delay="1500"/>
                            </p:stCondLst>
                            <p:childTnLst>
                              <p:par>
                                <p:cTn id="31" presetID="53" presetClass="entr" presetSubtype="16" fill="hold" grpId="0" nodeType="afterEffect">
                                  <p:stCondLst>
                                    <p:cond delay="200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3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5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5" grpId="0"/>
      <p:bldP spid="7" grpId="0"/>
      <p:bldP spid="12" grpId="0"/>
      <p:bldP spid="13" grpId="0"/>
      <p:bldP spid="14" grpId="0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1714500" y="571500"/>
            <a:ext cx="5715000" cy="5715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3" name="Obdélník 2"/>
          <p:cNvSpPr/>
          <p:nvPr/>
        </p:nvSpPr>
        <p:spPr>
          <a:xfrm>
            <a:off x="1714500" y="571500"/>
            <a:ext cx="1428750" cy="1428750"/>
          </a:xfrm>
          <a:prstGeom prst="rect">
            <a:avLst/>
          </a:prstGeom>
        </p:spPr>
        <p:style>
          <a:lnRef idx="2">
            <a:schemeClr val="accent6">
              <a:shade val="50000"/>
            </a:schemeClr>
          </a:lnRef>
          <a:fillRef idx="1">
            <a:schemeClr val="accent6"/>
          </a:fillRef>
          <a:effectRef idx="0">
            <a:schemeClr val="accent6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4" name="Obdélník 3"/>
          <p:cNvSpPr/>
          <p:nvPr/>
        </p:nvSpPr>
        <p:spPr>
          <a:xfrm>
            <a:off x="3143250" y="571500"/>
            <a:ext cx="1428750" cy="1428750"/>
          </a:xfrm>
          <a:prstGeom prst="rect">
            <a:avLst/>
          </a:prstGeom>
        </p:spPr>
        <p:style>
          <a:lnRef idx="2">
            <a:schemeClr val="accent6">
              <a:shade val="50000"/>
            </a:schemeClr>
          </a:lnRef>
          <a:fillRef idx="1">
            <a:schemeClr val="accent6"/>
          </a:fillRef>
          <a:effectRef idx="0">
            <a:schemeClr val="accent6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5" name="Obdélník 4"/>
          <p:cNvSpPr/>
          <p:nvPr/>
        </p:nvSpPr>
        <p:spPr>
          <a:xfrm>
            <a:off x="4572000" y="571500"/>
            <a:ext cx="1428750" cy="1428750"/>
          </a:xfrm>
          <a:prstGeom prst="rect">
            <a:avLst/>
          </a:prstGeom>
        </p:spPr>
        <p:style>
          <a:lnRef idx="2">
            <a:schemeClr val="accent6">
              <a:shade val="50000"/>
            </a:schemeClr>
          </a:lnRef>
          <a:fillRef idx="1">
            <a:schemeClr val="accent6"/>
          </a:fillRef>
          <a:effectRef idx="0">
            <a:schemeClr val="accent6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6" name="Obdélník 5"/>
          <p:cNvSpPr/>
          <p:nvPr/>
        </p:nvSpPr>
        <p:spPr>
          <a:xfrm>
            <a:off x="6000871" y="571500"/>
            <a:ext cx="1428750" cy="1428750"/>
          </a:xfrm>
          <a:prstGeom prst="rect">
            <a:avLst/>
          </a:prstGeom>
        </p:spPr>
        <p:style>
          <a:lnRef idx="2">
            <a:schemeClr val="accent6">
              <a:shade val="50000"/>
            </a:schemeClr>
          </a:lnRef>
          <a:fillRef idx="1">
            <a:schemeClr val="accent6"/>
          </a:fillRef>
          <a:effectRef idx="0">
            <a:schemeClr val="accent6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7" name="Obdélník 6"/>
          <p:cNvSpPr/>
          <p:nvPr/>
        </p:nvSpPr>
        <p:spPr>
          <a:xfrm>
            <a:off x="1714500" y="2000250"/>
            <a:ext cx="1428750" cy="1428750"/>
          </a:xfrm>
          <a:prstGeom prst="rect">
            <a:avLst/>
          </a:prstGeom>
        </p:spPr>
        <p:style>
          <a:lnRef idx="2">
            <a:schemeClr val="accent6">
              <a:shade val="50000"/>
            </a:schemeClr>
          </a:lnRef>
          <a:fillRef idx="1">
            <a:schemeClr val="accent6"/>
          </a:fillRef>
          <a:effectRef idx="0">
            <a:schemeClr val="accent6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8" name="Obdélník 7"/>
          <p:cNvSpPr/>
          <p:nvPr/>
        </p:nvSpPr>
        <p:spPr>
          <a:xfrm>
            <a:off x="3143250" y="2000250"/>
            <a:ext cx="1428750" cy="1428750"/>
          </a:xfrm>
          <a:prstGeom prst="rect">
            <a:avLst/>
          </a:prstGeom>
        </p:spPr>
        <p:style>
          <a:lnRef idx="2">
            <a:schemeClr val="accent6">
              <a:shade val="50000"/>
            </a:schemeClr>
          </a:lnRef>
          <a:fillRef idx="1">
            <a:schemeClr val="accent6"/>
          </a:fillRef>
          <a:effectRef idx="0">
            <a:schemeClr val="accent6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9" name="Obdélník 8"/>
          <p:cNvSpPr/>
          <p:nvPr/>
        </p:nvSpPr>
        <p:spPr>
          <a:xfrm>
            <a:off x="4572000" y="2000250"/>
            <a:ext cx="1428750" cy="1428750"/>
          </a:xfrm>
          <a:prstGeom prst="rect">
            <a:avLst/>
          </a:prstGeom>
        </p:spPr>
        <p:style>
          <a:lnRef idx="2">
            <a:schemeClr val="accent6">
              <a:shade val="50000"/>
            </a:schemeClr>
          </a:lnRef>
          <a:fillRef idx="1">
            <a:schemeClr val="accent6"/>
          </a:fillRef>
          <a:effectRef idx="0">
            <a:schemeClr val="accent6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10" name="Obdélník 9"/>
          <p:cNvSpPr/>
          <p:nvPr/>
        </p:nvSpPr>
        <p:spPr>
          <a:xfrm>
            <a:off x="6000750" y="2000250"/>
            <a:ext cx="1428750" cy="1428750"/>
          </a:xfrm>
          <a:prstGeom prst="rect">
            <a:avLst/>
          </a:prstGeom>
        </p:spPr>
        <p:style>
          <a:lnRef idx="2">
            <a:schemeClr val="accent6">
              <a:shade val="50000"/>
            </a:schemeClr>
          </a:lnRef>
          <a:fillRef idx="1">
            <a:schemeClr val="accent6"/>
          </a:fillRef>
          <a:effectRef idx="0">
            <a:schemeClr val="accent6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11" name="Obdélník 10"/>
          <p:cNvSpPr/>
          <p:nvPr/>
        </p:nvSpPr>
        <p:spPr>
          <a:xfrm>
            <a:off x="1714500" y="3429000"/>
            <a:ext cx="1428750" cy="1428750"/>
          </a:xfrm>
          <a:prstGeom prst="rect">
            <a:avLst/>
          </a:prstGeom>
        </p:spPr>
        <p:style>
          <a:lnRef idx="2">
            <a:schemeClr val="accent6">
              <a:shade val="50000"/>
            </a:schemeClr>
          </a:lnRef>
          <a:fillRef idx="1">
            <a:schemeClr val="accent6"/>
          </a:fillRef>
          <a:effectRef idx="0">
            <a:schemeClr val="accent6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12" name="Obdélník 11"/>
          <p:cNvSpPr/>
          <p:nvPr/>
        </p:nvSpPr>
        <p:spPr>
          <a:xfrm>
            <a:off x="3143250" y="3429000"/>
            <a:ext cx="1428750" cy="1428750"/>
          </a:xfrm>
          <a:prstGeom prst="rect">
            <a:avLst/>
          </a:prstGeom>
        </p:spPr>
        <p:style>
          <a:lnRef idx="2">
            <a:schemeClr val="accent6">
              <a:shade val="50000"/>
            </a:schemeClr>
          </a:lnRef>
          <a:fillRef idx="1">
            <a:schemeClr val="accent6"/>
          </a:fillRef>
          <a:effectRef idx="0">
            <a:schemeClr val="accent6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13" name="Obdélník 12"/>
          <p:cNvSpPr/>
          <p:nvPr/>
        </p:nvSpPr>
        <p:spPr>
          <a:xfrm>
            <a:off x="4572000" y="3429000"/>
            <a:ext cx="1428750" cy="1428750"/>
          </a:xfrm>
          <a:prstGeom prst="rect">
            <a:avLst/>
          </a:prstGeom>
        </p:spPr>
        <p:style>
          <a:lnRef idx="2">
            <a:schemeClr val="accent6">
              <a:shade val="50000"/>
            </a:schemeClr>
          </a:lnRef>
          <a:fillRef idx="1">
            <a:schemeClr val="accent6"/>
          </a:fillRef>
          <a:effectRef idx="0">
            <a:schemeClr val="accent6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14" name="Obdélník 13"/>
          <p:cNvSpPr/>
          <p:nvPr/>
        </p:nvSpPr>
        <p:spPr>
          <a:xfrm>
            <a:off x="6000750" y="3429000"/>
            <a:ext cx="1428750" cy="1428750"/>
          </a:xfrm>
          <a:prstGeom prst="rect">
            <a:avLst/>
          </a:prstGeom>
        </p:spPr>
        <p:style>
          <a:lnRef idx="2">
            <a:schemeClr val="accent6">
              <a:shade val="50000"/>
            </a:schemeClr>
          </a:lnRef>
          <a:fillRef idx="1">
            <a:schemeClr val="accent6"/>
          </a:fillRef>
          <a:effectRef idx="0">
            <a:schemeClr val="accent6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15" name="Obdélník 14"/>
          <p:cNvSpPr/>
          <p:nvPr/>
        </p:nvSpPr>
        <p:spPr>
          <a:xfrm>
            <a:off x="1714500" y="4857750"/>
            <a:ext cx="1428750" cy="1428750"/>
          </a:xfrm>
          <a:prstGeom prst="rect">
            <a:avLst/>
          </a:prstGeom>
        </p:spPr>
        <p:style>
          <a:lnRef idx="2">
            <a:schemeClr val="accent6">
              <a:shade val="50000"/>
            </a:schemeClr>
          </a:lnRef>
          <a:fillRef idx="1">
            <a:schemeClr val="accent6"/>
          </a:fillRef>
          <a:effectRef idx="0">
            <a:schemeClr val="accent6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16" name="Obdélník 15"/>
          <p:cNvSpPr/>
          <p:nvPr/>
        </p:nvSpPr>
        <p:spPr>
          <a:xfrm>
            <a:off x="3143250" y="4857750"/>
            <a:ext cx="1428750" cy="1428750"/>
          </a:xfrm>
          <a:prstGeom prst="rect">
            <a:avLst/>
          </a:prstGeom>
        </p:spPr>
        <p:style>
          <a:lnRef idx="2">
            <a:schemeClr val="accent6">
              <a:shade val="50000"/>
            </a:schemeClr>
          </a:lnRef>
          <a:fillRef idx="1">
            <a:schemeClr val="accent6"/>
          </a:fillRef>
          <a:effectRef idx="0">
            <a:schemeClr val="accent6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17" name="Obdélník 16"/>
          <p:cNvSpPr/>
          <p:nvPr/>
        </p:nvSpPr>
        <p:spPr>
          <a:xfrm>
            <a:off x="4572000" y="4857750"/>
            <a:ext cx="1428750" cy="1428750"/>
          </a:xfrm>
          <a:prstGeom prst="rect">
            <a:avLst/>
          </a:prstGeom>
        </p:spPr>
        <p:style>
          <a:lnRef idx="2">
            <a:schemeClr val="accent6">
              <a:shade val="50000"/>
            </a:schemeClr>
          </a:lnRef>
          <a:fillRef idx="1">
            <a:schemeClr val="accent6"/>
          </a:fillRef>
          <a:effectRef idx="0">
            <a:schemeClr val="accent6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18" name="Obdélník 17"/>
          <p:cNvSpPr/>
          <p:nvPr/>
        </p:nvSpPr>
        <p:spPr>
          <a:xfrm>
            <a:off x="6000750" y="4857750"/>
            <a:ext cx="1428750" cy="1428750"/>
          </a:xfrm>
          <a:prstGeom prst="rect">
            <a:avLst/>
          </a:prstGeom>
        </p:spPr>
        <p:style>
          <a:lnRef idx="2">
            <a:schemeClr val="accent6">
              <a:shade val="50000"/>
            </a:schemeClr>
          </a:lnRef>
          <a:fillRef idx="1">
            <a:schemeClr val="accent6"/>
          </a:fillRef>
          <a:effectRef idx="0">
            <a:schemeClr val="accent6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2067" name="TextovéPole 19"/>
          <p:cNvSpPr txBox="1">
            <a:spLocks noChangeArrowheads="1"/>
          </p:cNvSpPr>
          <p:nvPr/>
        </p:nvSpPr>
        <p:spPr bwMode="auto">
          <a:xfrm>
            <a:off x="1071563" y="571500"/>
            <a:ext cx="642937" cy="1016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9pPr>
          </a:lstStyle>
          <a:p>
            <a:pPr algn="ctr" eaLnBrk="1" hangingPunct="1"/>
            <a:r>
              <a:rPr lang="cs-CZ" sz="6000" b="1">
                <a:solidFill>
                  <a:srgbClr val="C00000"/>
                </a:solidFill>
                <a:latin typeface="Calibri" pitchFamily="34" charset="0"/>
              </a:rPr>
              <a:t>A</a:t>
            </a:r>
          </a:p>
        </p:txBody>
      </p:sp>
      <p:sp>
        <p:nvSpPr>
          <p:cNvPr id="2068" name="TextovéPole 20"/>
          <p:cNvSpPr txBox="1">
            <a:spLocks noChangeArrowheads="1"/>
          </p:cNvSpPr>
          <p:nvPr/>
        </p:nvSpPr>
        <p:spPr bwMode="auto">
          <a:xfrm>
            <a:off x="1071563" y="2000250"/>
            <a:ext cx="642937" cy="1016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9pPr>
          </a:lstStyle>
          <a:p>
            <a:pPr algn="ctr" eaLnBrk="1" hangingPunct="1"/>
            <a:r>
              <a:rPr lang="cs-CZ" sz="6000" b="1">
                <a:solidFill>
                  <a:srgbClr val="C00000"/>
                </a:solidFill>
                <a:latin typeface="Calibri" pitchFamily="34" charset="0"/>
              </a:rPr>
              <a:t>B</a:t>
            </a:r>
          </a:p>
        </p:txBody>
      </p:sp>
      <p:sp>
        <p:nvSpPr>
          <p:cNvPr id="2069" name="TextovéPole 21"/>
          <p:cNvSpPr txBox="1">
            <a:spLocks noChangeArrowheads="1"/>
          </p:cNvSpPr>
          <p:nvPr/>
        </p:nvSpPr>
        <p:spPr bwMode="auto">
          <a:xfrm>
            <a:off x="1071563" y="3429000"/>
            <a:ext cx="642937" cy="1016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9pPr>
          </a:lstStyle>
          <a:p>
            <a:pPr algn="ctr" eaLnBrk="1" hangingPunct="1"/>
            <a:r>
              <a:rPr lang="cs-CZ" sz="6000" b="1">
                <a:solidFill>
                  <a:srgbClr val="C00000"/>
                </a:solidFill>
                <a:latin typeface="Calibri" pitchFamily="34" charset="0"/>
              </a:rPr>
              <a:t>C</a:t>
            </a:r>
          </a:p>
        </p:txBody>
      </p:sp>
      <p:sp>
        <p:nvSpPr>
          <p:cNvPr id="2070" name="TextovéPole 22"/>
          <p:cNvSpPr txBox="1">
            <a:spLocks noChangeArrowheads="1"/>
          </p:cNvSpPr>
          <p:nvPr/>
        </p:nvSpPr>
        <p:spPr bwMode="auto">
          <a:xfrm>
            <a:off x="1071563" y="4857750"/>
            <a:ext cx="642937" cy="1016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9pPr>
          </a:lstStyle>
          <a:p>
            <a:pPr algn="ctr" eaLnBrk="1" hangingPunct="1"/>
            <a:r>
              <a:rPr lang="cs-CZ" sz="6000" b="1">
                <a:solidFill>
                  <a:srgbClr val="C00000"/>
                </a:solidFill>
                <a:latin typeface="Calibri" pitchFamily="34" charset="0"/>
              </a:rPr>
              <a:t>D</a:t>
            </a:r>
          </a:p>
        </p:txBody>
      </p:sp>
      <p:sp>
        <p:nvSpPr>
          <p:cNvPr id="2071" name="TextovéPole 23"/>
          <p:cNvSpPr txBox="1">
            <a:spLocks noChangeArrowheads="1"/>
          </p:cNvSpPr>
          <p:nvPr/>
        </p:nvSpPr>
        <p:spPr bwMode="auto">
          <a:xfrm>
            <a:off x="1692275" y="0"/>
            <a:ext cx="1500188" cy="7080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9pPr>
          </a:lstStyle>
          <a:p>
            <a:pPr algn="ctr" eaLnBrk="1" hangingPunct="1"/>
            <a:r>
              <a:rPr lang="cs-CZ" sz="4000">
                <a:solidFill>
                  <a:srgbClr val="C00000"/>
                </a:solidFill>
                <a:latin typeface="Calibri" pitchFamily="34" charset="0"/>
              </a:rPr>
              <a:t>1</a:t>
            </a:r>
          </a:p>
        </p:txBody>
      </p:sp>
      <p:sp>
        <p:nvSpPr>
          <p:cNvPr id="2072" name="TextovéPole 24"/>
          <p:cNvSpPr txBox="1">
            <a:spLocks noChangeArrowheads="1"/>
          </p:cNvSpPr>
          <p:nvPr/>
        </p:nvSpPr>
        <p:spPr bwMode="auto">
          <a:xfrm>
            <a:off x="3071813" y="0"/>
            <a:ext cx="1500187" cy="7080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9pPr>
          </a:lstStyle>
          <a:p>
            <a:pPr algn="ctr" eaLnBrk="1" hangingPunct="1"/>
            <a:r>
              <a:rPr lang="cs-CZ" sz="4000">
                <a:solidFill>
                  <a:srgbClr val="C00000"/>
                </a:solidFill>
                <a:latin typeface="Calibri" pitchFamily="34" charset="0"/>
              </a:rPr>
              <a:t>2</a:t>
            </a:r>
          </a:p>
        </p:txBody>
      </p:sp>
      <p:sp>
        <p:nvSpPr>
          <p:cNvPr id="2073" name="TextovéPole 25"/>
          <p:cNvSpPr txBox="1">
            <a:spLocks noChangeArrowheads="1"/>
          </p:cNvSpPr>
          <p:nvPr/>
        </p:nvSpPr>
        <p:spPr bwMode="auto">
          <a:xfrm>
            <a:off x="4572000" y="0"/>
            <a:ext cx="1500188" cy="7080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9pPr>
          </a:lstStyle>
          <a:p>
            <a:pPr algn="ctr" eaLnBrk="1" hangingPunct="1"/>
            <a:r>
              <a:rPr lang="cs-CZ" sz="4000">
                <a:solidFill>
                  <a:srgbClr val="C00000"/>
                </a:solidFill>
                <a:latin typeface="Calibri" pitchFamily="34" charset="0"/>
              </a:rPr>
              <a:t>3</a:t>
            </a:r>
          </a:p>
        </p:txBody>
      </p:sp>
      <p:sp>
        <p:nvSpPr>
          <p:cNvPr id="2074" name="TextovéPole 27"/>
          <p:cNvSpPr txBox="1">
            <a:spLocks noChangeArrowheads="1"/>
          </p:cNvSpPr>
          <p:nvPr/>
        </p:nvSpPr>
        <p:spPr bwMode="auto">
          <a:xfrm>
            <a:off x="5973763" y="0"/>
            <a:ext cx="1500187" cy="7080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9pPr>
          </a:lstStyle>
          <a:p>
            <a:pPr algn="ctr" eaLnBrk="1" hangingPunct="1"/>
            <a:r>
              <a:rPr lang="cs-CZ" sz="4000">
                <a:solidFill>
                  <a:srgbClr val="C00000"/>
                </a:solidFill>
                <a:latin typeface="Calibri" pitchFamily="34" charset="0"/>
              </a:rPr>
              <a:t>4</a:t>
            </a:r>
          </a:p>
        </p:txBody>
      </p:sp>
      <p:sp>
        <p:nvSpPr>
          <p:cNvPr id="2075" name="TextovéPole 28"/>
          <p:cNvSpPr txBox="1">
            <a:spLocks noChangeArrowheads="1"/>
          </p:cNvSpPr>
          <p:nvPr/>
        </p:nvSpPr>
        <p:spPr bwMode="auto">
          <a:xfrm>
            <a:off x="611560" y="6357938"/>
            <a:ext cx="8208912" cy="46166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9pPr>
          </a:lstStyle>
          <a:p>
            <a:pPr algn="ctr" eaLnBrk="1" hangingPunct="1"/>
            <a:r>
              <a:rPr lang="cs-CZ" sz="2400" b="1" spc="50" dirty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  <a:latin typeface="Calibri" pitchFamily="34" charset="0"/>
              </a:rPr>
              <a:t>O</a:t>
            </a:r>
            <a:r>
              <a:rPr lang="cs-CZ" sz="2400" b="1" spc="50" dirty="0" smtClean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  <a:latin typeface="Calibri" pitchFamily="34" charset="0"/>
              </a:rPr>
              <a:t>dkryj </a:t>
            </a:r>
            <a:r>
              <a:rPr lang="cs-CZ" sz="2400" b="1" spc="50" dirty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  <a:latin typeface="Calibri" pitchFamily="34" charset="0"/>
              </a:rPr>
              <a:t>jednotlivá </a:t>
            </a:r>
            <a:r>
              <a:rPr lang="cs-CZ" sz="2400" b="1" spc="50" dirty="0" smtClean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  <a:latin typeface="Calibri" pitchFamily="34" charset="0"/>
              </a:rPr>
              <a:t>okénka a uhodni, co je na obrázku.</a:t>
            </a:r>
            <a:endParaRPr lang="cs-CZ" sz="2400" b="1" spc="50" dirty="0">
              <a:ln w="11430"/>
              <a:gradFill>
                <a:gsLst>
                  <a:gs pos="25000">
                    <a:schemeClr val="accent2">
                      <a:satMod val="155000"/>
                    </a:schemeClr>
                  </a:gs>
                  <a:gs pos="100000">
                    <a:schemeClr val="accent2">
                      <a:shade val="45000"/>
                      <a:satMod val="165000"/>
                    </a:schemeClr>
                  </a:gs>
                </a:gsLst>
                <a:lin ang="5400000"/>
              </a:gra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  <a:latin typeface="Calibri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41009199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>
        <p14:pan dir="d"/>
        <p:sndAc>
          <p:stSnd>
            <p:snd r:embed="rId2" name="click.wav"/>
          </p:stSnd>
        </p:sndAc>
      </p:transition>
    </mc:Choice>
    <mc:Fallback xmlns="">
      <p:transition spd="slow">
        <p:fade/>
        <p:sndAc>
          <p:stSnd>
            <p:snd r:embed="rId4" name="click.wav"/>
          </p:stSnd>
        </p:sndAc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 nodeType="clickPar">
                      <p:stCondLst>
                        <p:cond delay="0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4" presetClass="exit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randombar(horizontal)">
                                      <p:cBhvr>
                                        <p:cTn id="6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"/>
                  </p:tgtEl>
                </p:cond>
              </p:nextCondLst>
            </p:seq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 nodeType="clickPar">
                      <p:stCondLst>
                        <p:cond delay="0"/>
                      </p:stCondLst>
                      <p:childTnLst>
                        <p:par>
                          <p:cTn id="1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1" presetID="14" presetClass="exit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randombar(horizontal)">
                                      <p:cBhvr>
                                        <p:cTn id="12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  <p:seq concurrent="1" nextAc="seek">
              <p:cTn id="14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5" fill="hold" nodeType="clickPar">
                      <p:stCondLst>
                        <p:cond delay="0"/>
                      </p:stCondLst>
                      <p:childTnLst>
                        <p:par>
                          <p:cTn id="16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7" presetID="14" presetClass="exit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randombar(horizontal)">
                                      <p:cBhvr>
                                        <p:cTn id="18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  <p:seq concurrent="1" nextAc="seek">
              <p:cTn id="20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1" fill="hold" nodeType="clickPar">
                      <p:stCondLst>
                        <p:cond delay="0"/>
                      </p:stCondLst>
                      <p:childTnLst>
                        <p:par>
                          <p:cTn id="22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3" presetID="14" presetClass="exit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randombar(horizontal)">
                                      <p:cBhvr>
                                        <p:cTn id="24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  <p:seq concurrent="1" nextAc="seek">
              <p:cTn id="26" restart="whenNotActive" fill="hold" evtFilter="cancelBubble" nodeType="interactiveSeq">
                <p:stCondLst>
                  <p:cond evt="onClick" delay="0">
                    <p:tgtEl>
                      <p:spTgt spid="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7" fill="hold" nodeType="clickPar">
                      <p:stCondLst>
                        <p:cond delay="0"/>
                      </p:stCondLst>
                      <p:childTnLst>
                        <p:par>
                          <p:cTn id="2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9" presetID="14" presetClass="exit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randombar(horizontal)">
                                      <p:cBhvr>
                                        <p:cTn id="30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"/>
                  </p:tgtEl>
                </p:cond>
              </p:nextCondLst>
            </p:seq>
            <p:seq concurrent="1" nextAc="seek">
              <p:cTn id="32" restart="whenNotActive" fill="hold" evtFilter="cancelBubble" nodeType="interactiveSeq">
                <p:stCondLst>
                  <p:cond evt="onClick" delay="0">
                    <p:tgtEl>
                      <p:spTgt spid="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3" fill="hold" nodeType="clickPar">
                      <p:stCondLst>
                        <p:cond delay="0"/>
                      </p:stCondLst>
                      <p:childTnLst>
                        <p:par>
                          <p:cTn id="3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35" presetID="14" presetClass="exit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randombar(horizontal)">
                                      <p:cBhvr>
                                        <p:cTn id="36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"/>
                  </p:tgtEl>
                </p:cond>
              </p:nextCondLst>
            </p:seq>
            <p:seq concurrent="1" nextAc="seek">
              <p:cTn id="38" restart="whenNotActive" fill="hold" evtFilter="cancelBubble" nodeType="interactiveSeq">
                <p:stCondLst>
                  <p:cond evt="onClick" delay="0">
                    <p:tgtEl>
                      <p:spTgt spid="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9" fill="hold" nodeType="clickPar">
                      <p:stCondLst>
                        <p:cond delay="0"/>
                      </p:stCondLst>
                      <p:childTnLst>
                        <p:par>
                          <p:cTn id="4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41" presetID="14" presetClass="exit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randombar(horizontal)">
                                      <p:cBhvr>
                                        <p:cTn id="42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9"/>
                  </p:tgtEl>
                </p:cond>
              </p:nextCondLst>
            </p:seq>
            <p:seq concurrent="1" nextAc="seek">
              <p:cTn id="44" restart="whenNotActive" fill="hold" evtFilter="cancelBubble" nodeType="interactiveSeq">
                <p:stCondLst>
                  <p:cond evt="onClick" delay="0">
                    <p:tgtEl>
                      <p:spTgt spid="1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5" fill="hold" nodeType="clickPar">
                      <p:stCondLst>
                        <p:cond delay="0"/>
                      </p:stCondLst>
                      <p:childTnLst>
                        <p:par>
                          <p:cTn id="46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47" presetID="14" presetClass="exit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randombar(horizontal)">
                                      <p:cBhvr>
                                        <p:cTn id="48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"/>
                  </p:tgtEl>
                </p:cond>
              </p:nextCondLst>
            </p:seq>
            <p:seq concurrent="1" nextAc="seek">
              <p:cTn id="50" restart="whenNotActive" fill="hold" evtFilter="cancelBubble" nodeType="interactiveSeq">
                <p:stCondLst>
                  <p:cond evt="onClick" delay="0">
                    <p:tgtEl>
                      <p:spTgt spid="1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1" fill="hold" nodeType="clickPar">
                      <p:stCondLst>
                        <p:cond delay="0"/>
                      </p:stCondLst>
                      <p:childTnLst>
                        <p:par>
                          <p:cTn id="52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3" presetID="14" presetClass="exit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randombar(horizontal)">
                                      <p:cBhvr>
                                        <p:cTn id="54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1"/>
                  </p:tgtEl>
                </p:cond>
              </p:nextCondLst>
            </p:seq>
            <p:seq concurrent="1" nextAc="seek">
              <p:cTn id="56" restart="whenNotActive" fill="hold" evtFilter="cancelBubble" nodeType="interactiveSeq">
                <p:stCondLst>
                  <p:cond evt="onClick" delay="0">
                    <p:tgtEl>
                      <p:spTgt spid="1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7" fill="hold" nodeType="clickPar">
                      <p:stCondLst>
                        <p:cond delay="0"/>
                      </p:stCondLst>
                      <p:childTnLst>
                        <p:par>
                          <p:cTn id="5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9" presetID="14" presetClass="exit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randombar(horizontal)">
                                      <p:cBhvr>
                                        <p:cTn id="60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2"/>
                  </p:tgtEl>
                </p:cond>
              </p:nextCondLst>
            </p:seq>
            <p:seq concurrent="1" nextAc="seek">
              <p:cTn id="62" restart="whenNotActive" fill="hold" evtFilter="cancelBubble" nodeType="interactiveSeq">
                <p:stCondLst>
                  <p:cond evt="onClick" delay="0">
                    <p:tgtEl>
                      <p:spTgt spid="1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63" fill="hold" nodeType="clickPar">
                      <p:stCondLst>
                        <p:cond delay="0"/>
                      </p:stCondLst>
                      <p:childTnLst>
                        <p:par>
                          <p:cTn id="6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65" presetID="14" presetClass="exit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randombar(horizontal)">
                                      <p:cBhvr>
                                        <p:cTn id="66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6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3"/>
                  </p:tgtEl>
                </p:cond>
              </p:nextCondLst>
            </p:seq>
            <p:seq concurrent="1" nextAc="seek">
              <p:cTn id="68" restart="whenNotActive" fill="hold" evtFilter="cancelBubble" nodeType="interactiveSeq">
                <p:stCondLst>
                  <p:cond evt="onClick" delay="0">
                    <p:tgtEl>
                      <p:spTgt spid="1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69" fill="hold" nodeType="clickPar">
                      <p:stCondLst>
                        <p:cond delay="0"/>
                      </p:stCondLst>
                      <p:childTnLst>
                        <p:par>
                          <p:cTn id="7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71" presetID="14" presetClass="exit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randombar(horizontal)">
                                      <p:cBhvr>
                                        <p:cTn id="72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3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4"/>
                  </p:tgtEl>
                </p:cond>
              </p:nextCondLst>
            </p:seq>
            <p:seq concurrent="1" nextAc="seek">
              <p:cTn id="74" restart="whenNotActive" fill="hold" evtFilter="cancelBubble" nodeType="interactiveSeq">
                <p:stCondLst>
                  <p:cond evt="onClick" delay="0">
                    <p:tgtEl>
                      <p:spTgt spid="1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75" fill="hold" nodeType="clickPar">
                      <p:stCondLst>
                        <p:cond delay="0"/>
                      </p:stCondLst>
                      <p:childTnLst>
                        <p:par>
                          <p:cTn id="76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77" presetID="14" presetClass="exit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randombar(horizontal)">
                                      <p:cBhvr>
                                        <p:cTn id="78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9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5"/>
                  </p:tgtEl>
                </p:cond>
              </p:nextCondLst>
            </p:seq>
            <p:seq concurrent="1" nextAc="seek">
              <p:cTn id="80" restart="whenNotActive" fill="hold" evtFilter="cancelBubble" nodeType="interactiveSeq">
                <p:stCondLst>
                  <p:cond evt="onClick" delay="0">
                    <p:tgtEl>
                      <p:spTgt spid="1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1" fill="hold" nodeType="clickPar">
                      <p:stCondLst>
                        <p:cond delay="0"/>
                      </p:stCondLst>
                      <p:childTnLst>
                        <p:par>
                          <p:cTn id="82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83" presetID="14" presetClass="exit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randombar(horizontal)">
                                      <p:cBhvr>
                                        <p:cTn id="84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85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6"/>
                  </p:tgtEl>
                </p:cond>
              </p:nextCondLst>
            </p:seq>
            <p:seq concurrent="1" nextAc="seek">
              <p:cTn id="86" restart="whenNotActive" fill="hold" evtFilter="cancelBubble" nodeType="interactiveSeq">
                <p:stCondLst>
                  <p:cond evt="onClick" delay="0">
                    <p:tgtEl>
                      <p:spTgt spid="1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7" fill="hold" nodeType="clickPar">
                      <p:stCondLst>
                        <p:cond delay="0"/>
                      </p:stCondLst>
                      <p:childTnLst>
                        <p:par>
                          <p:cTn id="8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89" presetID="14" presetClass="exit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randombar(horizontal)">
                                      <p:cBhvr>
                                        <p:cTn id="90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91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7"/>
                  </p:tgtEl>
                </p:cond>
              </p:nextCondLst>
            </p:seq>
            <p:seq concurrent="1" nextAc="seek">
              <p:cTn id="92" restart="whenNotActive" fill="hold" evtFilter="cancelBubble" nodeType="interactiveSeq">
                <p:stCondLst>
                  <p:cond evt="onClick" delay="0">
                    <p:tgtEl>
                      <p:spTgt spid="1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3" fill="hold" nodeType="clickPar">
                      <p:stCondLst>
                        <p:cond delay="0"/>
                      </p:stCondLst>
                      <p:childTnLst>
                        <p:par>
                          <p:cTn id="9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95" presetID="14" presetClass="exit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randombar(horizontal)">
                                      <p:cBhvr>
                                        <p:cTn id="96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9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8"/>
                  </p:tgtEl>
                </p:cond>
              </p:nextCondLst>
            </p:seq>
          </p:childTnLst>
        </p:cTn>
      </p:par>
    </p:tnLst>
    <p:bldLst>
      <p:bldP spid="3" grpId="0" animBg="1"/>
      <p:bldP spid="4" grpId="0" animBg="1"/>
      <p:bldP spid="5" grpId="0" animBg="1"/>
      <p:bldP spid="6" grpId="0" animBg="1"/>
      <p:bldP spid="7" grpId="0" animBg="1"/>
      <p:bldP spid="8" grpId="0" animBg="1"/>
      <p:bldP spid="9" grpId="0" animBg="1"/>
      <p:bldP spid="10" grpId="0" animBg="1"/>
      <p:bldP spid="11" grpId="0" animBg="1"/>
      <p:bldP spid="12" grpId="0" animBg="1"/>
      <p:bldP spid="13" grpId="0" animBg="1"/>
      <p:bldP spid="14" grpId="0" animBg="1"/>
      <p:bldP spid="15" grpId="0" animBg="1"/>
      <p:bldP spid="16" grpId="0" animBg="1"/>
      <p:bldP spid="17" grpId="0" animBg="1"/>
      <p:bldP spid="18" grpId="0" animBg="1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7343861" y="-1"/>
            <a:ext cx="1787221" cy="461665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/>
            <a:r>
              <a:rPr lang="cs-CZ" sz="2400" b="1" spc="50" dirty="0" smtClean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FRONTPAGE</a:t>
            </a:r>
            <a:endParaRPr lang="cs-CZ" sz="2400" b="1" spc="50" dirty="0">
              <a:ln w="11430"/>
              <a:gradFill>
                <a:gsLst>
                  <a:gs pos="25000">
                    <a:schemeClr val="accent2">
                      <a:satMod val="155000"/>
                    </a:schemeClr>
                  </a:gs>
                  <a:gs pos="100000">
                    <a:schemeClr val="accent2">
                      <a:shade val="45000"/>
                      <a:satMod val="165000"/>
                    </a:schemeClr>
                  </a:gs>
                </a:gsLst>
                <a:lin ang="5400000"/>
              </a:gra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233429" y="230831"/>
            <a:ext cx="6264696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4800" b="1" dirty="0" smtClean="0">
                <a:ln w="17780" cmpd="sng">
                  <a:solidFill>
                    <a:srgbClr val="FFFFFF"/>
                  </a:solidFill>
                  <a:prstDash val="solid"/>
                  <a:miter lim="800000"/>
                </a:ln>
                <a:gradFill rotWithShape="1">
                  <a:gsLst>
                    <a:gs pos="0">
                      <a:srgbClr val="000000">
                        <a:tint val="92000"/>
                        <a:shade val="100000"/>
                        <a:satMod val="150000"/>
                      </a:srgbClr>
                    </a:gs>
                    <a:gs pos="49000">
                      <a:srgbClr val="000000">
                        <a:tint val="89000"/>
                        <a:shade val="90000"/>
                        <a:satMod val="150000"/>
                      </a:srgbClr>
                    </a:gs>
                    <a:gs pos="50000">
                      <a:srgbClr val="000000">
                        <a:tint val="100000"/>
                        <a:shade val="75000"/>
                        <a:satMod val="150000"/>
                      </a:srgbClr>
                    </a:gs>
                    <a:gs pos="95000">
                      <a:srgbClr val="000000">
                        <a:shade val="47000"/>
                        <a:satMod val="150000"/>
                      </a:srgbClr>
                    </a:gs>
                    <a:gs pos="100000">
                      <a:srgbClr val="000000">
                        <a:shade val="39000"/>
                        <a:satMod val="150000"/>
                      </a:srgbClr>
                    </a:gs>
                  </a:gsLst>
                  <a:lin ang="5400000"/>
                </a:gradFill>
                <a:effectLst>
                  <a:outerShdw blurRad="50800" algn="tl" rotWithShape="0">
                    <a:srgbClr val="000000"/>
                  </a:outerShdw>
                </a:effectLst>
                <a:latin typeface="Comic Sans MS" pitchFamily="66" charset="0"/>
              </a:rPr>
              <a:t>POUŽITÉ  ZDROJE</a:t>
            </a:r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21AE825-0421-45D4-866F-4844DB815D5E}" type="slidenum">
              <a:rPr lang="cs-CZ" smtClean="0"/>
              <a:t>14</a:t>
            </a:fld>
            <a:endParaRPr lang="cs-CZ"/>
          </a:p>
        </p:txBody>
      </p:sp>
      <p:sp>
        <p:nvSpPr>
          <p:cNvPr id="6" name="TextovéPole 5"/>
          <p:cNvSpPr txBox="1"/>
          <p:nvPr/>
        </p:nvSpPr>
        <p:spPr>
          <a:xfrm>
            <a:off x="251521" y="1102380"/>
            <a:ext cx="8892480" cy="477053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600" dirty="0" smtClean="0"/>
              <a:t>http://www.nvf.cz/profuturo/logo_esf.jpg</a:t>
            </a:r>
          </a:p>
          <a:p>
            <a:r>
              <a:rPr lang="cs-CZ" sz="1600" dirty="0" smtClean="0"/>
              <a:t>http://repeatingislands.files-wordpress.com/2009/06/eu-logo.jpg</a:t>
            </a:r>
          </a:p>
          <a:p>
            <a:r>
              <a:rPr lang="cs-CZ" sz="1600" dirty="0" smtClean="0"/>
              <a:t>http://www.teiresias.muni.cz/gifs/web/msmt-logo.gif</a:t>
            </a:r>
          </a:p>
          <a:p>
            <a:r>
              <a:rPr lang="cs-CZ" sz="1600" dirty="0" smtClean="0"/>
              <a:t>http://www.ucitelskyzpravodaj.cz/Portals/5/tema/Logo_OP_VK.jpg</a:t>
            </a:r>
          </a:p>
          <a:p>
            <a:r>
              <a:rPr lang="cs-CZ" sz="1600" dirty="0"/>
              <a:t>http://static4.grsites.com/archive/textures/wood/wood 056.jpg</a:t>
            </a:r>
          </a:p>
          <a:p>
            <a:r>
              <a:rPr lang="cs-CZ" sz="1600" dirty="0"/>
              <a:t>http://static4.grsites.com/archive/textures/brick/brick023.jpg</a:t>
            </a:r>
          </a:p>
          <a:p>
            <a:r>
              <a:rPr lang="cs-CZ" sz="1600" dirty="0" smtClean="0"/>
              <a:t>http</a:t>
            </a:r>
            <a:r>
              <a:rPr lang="cs-CZ" sz="1600" dirty="0"/>
              <a:t>://upload.wikimedia.org/wikipedia/commons/0/0b/PowerColor_Radeon_X850XT_PE.jpg</a:t>
            </a:r>
            <a:endParaRPr lang="cs-CZ" sz="1600" dirty="0" smtClean="0"/>
          </a:p>
          <a:p>
            <a:r>
              <a:rPr lang="cs-CZ" sz="1600" dirty="0"/>
              <a:t>http://</a:t>
            </a:r>
            <a:r>
              <a:rPr lang="cs-CZ" sz="1600" dirty="0" smtClean="0"/>
              <a:t>www.morguefile.com-archive/Gorilla-LincolnPark-01b.jpg</a:t>
            </a:r>
            <a:endParaRPr lang="cs-CZ" sz="1600" dirty="0"/>
          </a:p>
          <a:p>
            <a:r>
              <a:rPr lang="cs-CZ" sz="1600" dirty="0" smtClean="0"/>
              <a:t>http</a:t>
            </a:r>
            <a:r>
              <a:rPr lang="cs-CZ" sz="1600" dirty="0"/>
              <a:t>://office.microsoft.com/cs-cz/images/skola-CM079001901.aspx#ai:MP900178447</a:t>
            </a:r>
            <a:r>
              <a:rPr lang="cs-CZ" sz="1600" dirty="0" smtClean="0"/>
              <a:t>|</a:t>
            </a:r>
          </a:p>
          <a:p>
            <a:r>
              <a:rPr lang="cs-CZ" sz="1600" dirty="0" smtClean="0"/>
              <a:t>http://www.pixelio.de_Free </a:t>
            </a:r>
            <a:r>
              <a:rPr lang="cs-CZ" sz="1600" dirty="0" err="1" smtClean="0"/>
              <a:t>Fotos</a:t>
            </a:r>
            <a:r>
              <a:rPr lang="cs-CZ" sz="1600" dirty="0" smtClean="0"/>
              <a:t>/90956_R_K_B_by_N</a:t>
            </a:r>
            <a:r>
              <a:rPr lang="cs-CZ" sz="1600" dirty="0"/>
              <a:t>. </a:t>
            </a:r>
            <a:r>
              <a:rPr lang="cs-CZ" sz="1600" dirty="0" smtClean="0"/>
              <a:t>Frank_pixelio.de.jpg</a:t>
            </a:r>
          </a:p>
          <a:p>
            <a:r>
              <a:rPr lang="cs-CZ" sz="1600" dirty="0"/>
              <a:t>http://</a:t>
            </a:r>
            <a:r>
              <a:rPr lang="cs-CZ" sz="1600" dirty="0" smtClean="0"/>
              <a:t>images.freepicturesweb.com/img1/07/13/45.jpg</a:t>
            </a:r>
          </a:p>
          <a:p>
            <a:r>
              <a:rPr lang="cs-CZ" sz="1600" dirty="0" smtClean="0"/>
              <a:t>http</a:t>
            </a:r>
            <a:r>
              <a:rPr lang="cs-CZ" sz="1600" dirty="0"/>
              <a:t>://office.microsoft.com/cs-cz/images/results.aspx?qu</a:t>
            </a:r>
            <a:r>
              <a:rPr lang="cs-CZ" sz="1600" dirty="0" smtClean="0"/>
              <a:t>=</a:t>
            </a:r>
          </a:p>
          <a:p>
            <a:r>
              <a:rPr lang="cs-CZ" sz="1600" dirty="0" smtClean="0"/>
              <a:t>palec#ai:MC900441321</a:t>
            </a:r>
            <a:r>
              <a:rPr lang="cs-CZ" sz="1600" dirty="0"/>
              <a:t>|</a:t>
            </a:r>
          </a:p>
          <a:p>
            <a:r>
              <a:rPr lang="cs-CZ" sz="1600" dirty="0"/>
              <a:t>http://office.microsoft.com/cs-cz/images/results.aspx?qu=aplaus&amp;origin=</a:t>
            </a:r>
          </a:p>
          <a:p>
            <a:r>
              <a:rPr lang="cs-CZ" sz="1600" dirty="0"/>
              <a:t>FX010132103#ai:MM900041090|</a:t>
            </a:r>
          </a:p>
          <a:p>
            <a:r>
              <a:rPr lang="cs-CZ" sz="1600" dirty="0"/>
              <a:t>http://</a:t>
            </a:r>
            <a:r>
              <a:rPr lang="cs-CZ" sz="1600" dirty="0" smtClean="0"/>
              <a:t>www.freesound.org/samplesViewSingle.php?id=33658</a:t>
            </a:r>
          </a:p>
          <a:p>
            <a:r>
              <a:rPr lang="cs-CZ" sz="1600" dirty="0"/>
              <a:t>http://</a:t>
            </a:r>
            <a:r>
              <a:rPr lang="cs-CZ" sz="1600" dirty="0" smtClean="0"/>
              <a:t>www.freedigitalphotos.net/images/39296dxcb0k0lkf.jpg</a:t>
            </a:r>
          </a:p>
          <a:p>
            <a:r>
              <a:rPr lang="cs-CZ" sz="1600" dirty="0"/>
              <a:t>http://www.freedigitalphotos.net/images/3580229ld3l25ii.jpg</a:t>
            </a:r>
          </a:p>
          <a:p>
            <a:r>
              <a:rPr lang="cs-CZ" sz="1600" dirty="0"/>
              <a:t>http</a:t>
            </a:r>
            <a:r>
              <a:rPr lang="cs-CZ" sz="1600"/>
              <a:t>://</a:t>
            </a:r>
            <a:r>
              <a:rPr lang="cs-CZ" sz="1600" smtClean="0"/>
              <a:t>www.freedigitalphotos.net/images/486630sdbrurv0v.jpg</a:t>
            </a:r>
            <a:endParaRPr lang="cs-CZ" sz="1600" dirty="0"/>
          </a:p>
        </p:txBody>
      </p:sp>
      <p:sp>
        <p:nvSpPr>
          <p:cNvPr id="8" name="Podnadpis 2"/>
          <p:cNvSpPr txBox="1">
            <a:spLocks/>
          </p:cNvSpPr>
          <p:nvPr/>
        </p:nvSpPr>
        <p:spPr>
          <a:xfrm>
            <a:off x="1397597" y="6372742"/>
            <a:ext cx="6400800" cy="406896"/>
          </a:xfrm>
          <a:prstGeom prst="rect">
            <a:avLst/>
          </a:prstGeom>
        </p:spPr>
        <p:txBody>
          <a:bodyPr>
            <a:normAutofit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ctr">
              <a:buNone/>
            </a:pPr>
            <a:r>
              <a:rPr lang="cs-CZ" sz="1800" b="1" i="1" dirty="0" smtClean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Mgr. Ladislav Králíček, 2. ZŠ Dobříš, 2011</a:t>
            </a:r>
            <a:endParaRPr lang="cs-CZ" sz="1800" b="1" i="1" dirty="0">
              <a:solidFill>
                <a:srgbClr val="C0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341226303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>
        <p14:pan dir="d"/>
        <p:sndAc>
          <p:stSnd>
            <p:snd r:embed="rId2" name="click.wav"/>
          </p:stSnd>
        </p:sndAc>
      </p:transition>
    </mc:Choice>
    <mc:Fallback xmlns="">
      <p:transition spd="slow">
        <p:fade/>
        <p:sndAc>
          <p:stSnd>
            <p:snd r:embed="rId3" name="click.wav"/>
          </p:stSnd>
        </p:sndAc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1000"/>
                            </p:stCondLst>
                            <p:childTnLst>
                              <p:par>
                                <p:cTn id="11" presetID="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5" fill="hold">
                            <p:stCondLst>
                              <p:cond delay="1500"/>
                            </p:stCondLst>
                            <p:childTnLst>
                              <p:par>
                                <p:cTn id="16" presetID="5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8" dur="3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3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0" dur="3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1" fill="hold">
                            <p:stCondLst>
                              <p:cond delay="4500"/>
                            </p:stCondLst>
                            <p:childTnLst>
                              <p:par>
                                <p:cTn id="22" presetID="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/>
      <p:bldP spid="6" grpId="0"/>
      <p:bldP spid="8" grpId="0" build="p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Obrázek 4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798652" y="184816"/>
            <a:ext cx="3810000" cy="2352675"/>
          </a:xfrm>
          <a:prstGeom prst="rect">
            <a:avLst/>
          </a:prstGeom>
        </p:spPr>
      </p:pic>
      <p:pic>
        <p:nvPicPr>
          <p:cNvPr id="4" name="Obrázek 3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55576" y="2576920"/>
            <a:ext cx="7632848" cy="4137064"/>
          </a:xfrm>
          <a:prstGeom prst="rect">
            <a:avLst/>
          </a:prstGeom>
          <a:ln w="38100" cap="sq">
            <a:solidFill>
              <a:srgbClr val="E8B56A"/>
            </a:solidFill>
            <a:prstDash val="solid"/>
            <a:miter lim="800000"/>
          </a:ln>
          <a:effectLst>
            <a:outerShdw blurRad="50800" dist="38100" dir="2700000" algn="tl" rotWithShape="0">
              <a:srgbClr val="000000">
                <a:alpha val="43000"/>
              </a:srgbClr>
            </a:outerShdw>
          </a:effectLst>
        </p:spPr>
      </p:pic>
      <p:sp>
        <p:nvSpPr>
          <p:cNvPr id="2" name="Obdélník 1"/>
          <p:cNvSpPr/>
          <p:nvPr/>
        </p:nvSpPr>
        <p:spPr>
          <a:xfrm>
            <a:off x="2146897" y="3837538"/>
            <a:ext cx="5043368" cy="1615827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/>
            <a:r>
              <a:rPr lang="cs-CZ" sz="9900" b="1" cap="none" spc="50" dirty="0" smtClean="0">
                <a:ln w="11430"/>
                <a:gradFill flip="none" rotWithShape="1">
                  <a:gsLst>
                    <a:gs pos="0">
                      <a:srgbClr val="FFFF66">
                        <a:tint val="66000"/>
                        <a:satMod val="160000"/>
                      </a:srgbClr>
                    </a:gs>
                    <a:gs pos="50000">
                      <a:srgbClr val="FFFF66">
                        <a:tint val="44500"/>
                        <a:satMod val="160000"/>
                      </a:srgbClr>
                    </a:gs>
                    <a:gs pos="100000">
                      <a:srgbClr val="FFFF66">
                        <a:tint val="23500"/>
                        <a:satMod val="160000"/>
                      </a:srgbClr>
                    </a:gs>
                  </a:gsLst>
                  <a:lin ang="16200000" scaled="1"/>
                  <a:tileRect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  <a:latin typeface="Brooklyn" pitchFamily="2" charset="0"/>
              </a:rPr>
              <a:t>KONEC</a:t>
            </a:r>
            <a:endParaRPr lang="cs-CZ" sz="9900" b="1" cap="none" spc="50" dirty="0">
              <a:ln w="11430"/>
              <a:gradFill flip="none" rotWithShape="1">
                <a:gsLst>
                  <a:gs pos="0">
                    <a:srgbClr val="FFFF66">
                      <a:tint val="66000"/>
                      <a:satMod val="160000"/>
                    </a:srgbClr>
                  </a:gs>
                  <a:gs pos="50000">
                    <a:srgbClr val="FFFF66">
                      <a:tint val="44500"/>
                      <a:satMod val="160000"/>
                    </a:srgbClr>
                  </a:gs>
                  <a:gs pos="100000">
                    <a:srgbClr val="FFFF66">
                      <a:tint val="23500"/>
                      <a:satMod val="160000"/>
                    </a:srgbClr>
                  </a:gs>
                </a:gsLst>
                <a:lin ang="16200000" scaled="1"/>
                <a:tileRect/>
              </a:gra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  <a:latin typeface="Brooklyn" pitchFamily="2" charset="0"/>
            </a:endParaRPr>
          </a:p>
        </p:txBody>
      </p:sp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21AE825-0421-45D4-866F-4844DB815D5E}" type="slidenum">
              <a:rPr lang="cs-CZ" smtClean="0"/>
              <a:t>15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15224177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>
        <p14:pan dir="d"/>
        <p:sndAc>
          <p:stSnd>
            <p:snd r:embed="rId2" name="click.wav"/>
          </p:stSnd>
        </p:sndAc>
      </p:transition>
    </mc:Choice>
    <mc:Fallback xmlns="">
      <p:transition spd="slow">
        <p:fade/>
        <p:sndAc>
          <p:stSnd>
            <p:snd r:embed="rId5" name="click.wav"/>
          </p:stSnd>
        </p:sndAc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#ppt_h*1.125000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up)">
                                      <p:cBhvr>
                                        <p:cTn id="8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>
                            <p:stCondLst>
                              <p:cond delay="500"/>
                            </p:stCondLst>
                            <p:childTnLst>
                              <p:par>
                                <p:cTn id="10" presetID="26" presetClass="entr" presetSubtype="0" fill="hold" grpId="0" nodeType="afterEffect">
                                  <p:stCondLst>
                                    <p:cond delay="75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" dur="87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2733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996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996" tmFilter="0, 0; 0.125,0.2665; 0.25,0.4; 0.375,0.465; 0.5,0.5;  0.625,0.535; 0.75,0.6; 0.875,0.7335; 1,1">
                                          <p:stCondLst>
                                            <p:cond delay="996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498" tmFilter="0, 0; 0.125,0.2665; 0.25,0.4; 0.375,0.465; 0.5,0.5;  0.625,0.535; 0.75,0.6; 0.875,0.7335; 1,1">
                                          <p:stCondLst>
                                            <p:cond delay="1986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246" tmFilter="0, 0; 0.125,0.2665; 0.25,0.4; 0.375,0.465; 0.5,0.5;  0.625,0.535; 0.75,0.6; 0.875,0.7335; 1,1">
                                          <p:stCondLst>
                                            <p:cond delay="2484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8" dur="39">
                                          <p:stCondLst>
                                            <p:cond delay="975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9" dur="249" decel="50000">
                                          <p:stCondLst>
                                            <p:cond delay="1014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0" dur="39">
                                          <p:stCondLst>
                                            <p:cond delay="1968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21" dur="249" decel="50000">
                                          <p:stCondLst>
                                            <p:cond delay="2007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2" dur="39">
                                          <p:stCondLst>
                                            <p:cond delay="2463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23" dur="249" decel="50000">
                                          <p:stCondLst>
                                            <p:cond delay="2502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4" dur="39">
                                          <p:stCondLst>
                                            <p:cond delay="2712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5" dur="249" decel="50000">
                                          <p:stCondLst>
                                            <p:cond delay="2751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6" fill="hold">
                            <p:stCondLst>
                              <p:cond delay="4250"/>
                            </p:stCondLst>
                            <p:childTnLst>
                              <p:par>
                                <p:cTn id="27" presetID="42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9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0" y="1556792"/>
            <a:ext cx="8372806" cy="1569660"/>
          </a:xfrm>
          <a:prstGeom prst="rect">
            <a:avLst/>
          </a:prstGeom>
          <a:noFill/>
        </p:spPr>
        <p:txBody>
          <a:bodyPr wrap="none" lIns="91440" tIns="45720" rIns="91440" bIns="45720">
            <a:prstTxWarp prst="textTriangleInverted">
              <a:avLst/>
            </a:prstTxWarp>
            <a:spAutoFit/>
            <a:scene3d>
              <a:camera prst="perspectiveLeft"/>
              <a:lightRig rig="soft" dir="tl">
                <a:rot lat="0" lon="0" rev="0"/>
              </a:lightRig>
            </a:scene3d>
            <a:sp3d extrusionH="57150" contourW="25400" prstMaterial="matte">
              <a:bevelT w="25400" h="55880" prst="cross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/>
            <a:r>
              <a:rPr lang="cs-CZ" sz="9600" b="1" spc="50" dirty="0">
                <a:ln w="11430"/>
                <a:gradFill flip="none" rotWithShape="1">
                  <a:gsLst>
                    <a:gs pos="0">
                      <a:srgbClr val="00B050">
                        <a:shade val="30000"/>
                        <a:satMod val="115000"/>
                      </a:srgbClr>
                    </a:gs>
                    <a:gs pos="50000">
                      <a:srgbClr val="00B050">
                        <a:shade val="67500"/>
                        <a:satMod val="115000"/>
                      </a:srgbClr>
                    </a:gs>
                    <a:gs pos="100000">
                      <a:srgbClr val="00B050">
                        <a:shade val="100000"/>
                        <a:satMod val="115000"/>
                      </a:srgbClr>
                    </a:gs>
                  </a:gsLst>
                  <a:lin ang="16200000" scaled="1"/>
                  <a:tileRect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  <a:latin typeface="Guanine" pitchFamily="2" charset="-18"/>
              </a:rPr>
              <a:t>! VÝBORNĚ !</a:t>
            </a:r>
          </a:p>
        </p:txBody>
      </p:sp>
      <p:sp>
        <p:nvSpPr>
          <p:cNvPr id="3" name="Zahnutá šipka doleva 2">
            <a:hlinkClick r:id="rId4" action="ppaction://hlinksldjump"/>
          </p:cNvPr>
          <p:cNvSpPr/>
          <p:nvPr/>
        </p:nvSpPr>
        <p:spPr>
          <a:xfrm>
            <a:off x="6904199" y="4437112"/>
            <a:ext cx="1296144" cy="1224136"/>
          </a:xfrm>
          <a:prstGeom prst="curvedLeftArrow">
            <a:avLst/>
          </a:prstGeom>
          <a:solidFill>
            <a:schemeClr val="accent3">
              <a:lumMod val="75000"/>
            </a:schemeClr>
          </a:solidFill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ln>
                <a:solidFill>
                  <a:schemeClr val="tx1"/>
                </a:solidFill>
              </a:ln>
              <a:solidFill>
                <a:srgbClr val="00B050"/>
              </a:solidFill>
            </a:endParaRPr>
          </a:p>
        </p:txBody>
      </p:sp>
      <p:sp>
        <p:nvSpPr>
          <p:cNvPr id="8" name="Obdélník 7"/>
          <p:cNvSpPr/>
          <p:nvPr/>
        </p:nvSpPr>
        <p:spPr>
          <a:xfrm>
            <a:off x="6439927" y="5765431"/>
            <a:ext cx="2218877" cy="1077218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/>
            <a:r>
              <a:rPr lang="cs-CZ" sz="3200" b="1" spc="50" dirty="0">
                <a:ln w="11430"/>
                <a:solidFill>
                  <a:schemeClr val="accent3">
                    <a:lumMod val="50000"/>
                  </a:schemeClr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  <a:latin typeface="Brooklyn" pitchFamily="2" charset="0"/>
              </a:rPr>
              <a:t>K</a:t>
            </a:r>
            <a:r>
              <a:rPr lang="cs-CZ" sz="3200" b="1" cap="none" spc="50" dirty="0" smtClean="0">
                <a:ln w="11430"/>
                <a:solidFill>
                  <a:schemeClr val="accent3">
                    <a:lumMod val="50000"/>
                  </a:schemeClr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  <a:latin typeface="Brooklyn" pitchFamily="2" charset="0"/>
              </a:rPr>
              <a:t>likni na</a:t>
            </a:r>
          </a:p>
          <a:p>
            <a:pPr algn="ctr"/>
            <a:r>
              <a:rPr lang="cs-CZ" sz="3200" b="1" spc="50" dirty="0" smtClean="0">
                <a:ln w="11430"/>
                <a:solidFill>
                  <a:schemeClr val="accent3">
                    <a:lumMod val="50000"/>
                  </a:schemeClr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  <a:latin typeface="Brooklyn" pitchFamily="2" charset="0"/>
              </a:rPr>
              <a:t>šipku</a:t>
            </a:r>
            <a:endParaRPr lang="cs-CZ" sz="3200" b="1" cap="none" spc="50" dirty="0">
              <a:ln w="11430"/>
              <a:solidFill>
                <a:schemeClr val="accent3">
                  <a:lumMod val="50000"/>
                </a:schemeClr>
              </a:soli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  <a:latin typeface="Brooklyn" pitchFamily="2" charset="0"/>
            </a:endParaRPr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21AE825-0421-45D4-866F-4844DB815D5E}" type="slidenum">
              <a:rPr lang="cs-CZ" smtClean="0"/>
              <a:pPr/>
              <a:t>16</a:t>
            </a:fld>
            <a:endParaRPr lang="cs-CZ"/>
          </a:p>
        </p:txBody>
      </p:sp>
      <p:pic>
        <p:nvPicPr>
          <p:cNvPr id="7" name="j021616.wav">
            <a:hlinkClick r:id="" action="ppaction://media"/>
          </p:cNvPr>
          <p:cNvPicPr>
            <a:picLocks noRot="1" noChangeAspect="1"/>
          </p:cNvPicPr>
          <p:nvPr>
            <a:wavAudioFile r:embed="rId1" name="j0214098.wav"/>
          </p:nvPr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215313" y="214313"/>
            <a:ext cx="438150" cy="4381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347864" y="3613000"/>
            <a:ext cx="2096074" cy="2016224"/>
          </a:xfrm>
          <a:prstGeom prst="rect">
            <a:avLst/>
          </a:prstGeom>
        </p:spPr>
      </p:pic>
      <p:pic>
        <p:nvPicPr>
          <p:cNvPr id="10" name="Obrázek 9"/>
          <p:cNvPicPr>
            <a:picLocks noChangeAspect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79512" y="4708748"/>
            <a:ext cx="1905000" cy="1905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40469324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>
        <p14:pan dir="d"/>
        <p:sndAc>
          <p:stSnd>
            <p:snd r:embed="rId3" name="click.wav"/>
          </p:stSnd>
        </p:sndAc>
      </p:transition>
    </mc:Choice>
    <mc:Fallback xmlns="">
      <p:transition spd="slow">
        <p:fade/>
        <p:sndAc>
          <p:stSnd>
            <p:snd r:embed="rId8" name="click.wav"/>
          </p:stSnd>
        </p:sndAc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500"/>
                            </p:stCondLst>
                            <p:childTnLst>
                              <p:par>
                                <p:cTn id="11" presetID="53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5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6" presetID="53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8" dur="175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175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0" dur="175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1" fill="hold">
                            <p:stCondLst>
                              <p:cond delay="2250"/>
                            </p:stCondLst>
                            <p:childTnLst>
                              <p:par>
                                <p:cTn id="22" presetID="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6" fill="hold">
                            <p:stCondLst>
                              <p:cond delay="2750"/>
                            </p:stCondLst>
                            <p:childTnLst>
                              <p:par>
                                <p:cTn id="27" presetID="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9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0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1" fill="hold">
                            <p:stCondLst>
                              <p:cond delay="3250"/>
                            </p:stCondLst>
                            <p:childTnLst>
                              <p:par>
                                <p:cTn id="32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33" dur="4731" fill="hold"/>
                                        <p:tgtEl>
                                          <p:spTgt spid="7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showWhenStopped="0">
                <p:cTn id="34" fill="remove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7"/>
                </p:tgtEl>
              </p:cMediaNode>
            </p:audio>
          </p:childTnLst>
        </p:cTn>
      </p:par>
    </p:tnLst>
    <p:bldLst>
      <p:bldP spid="2" grpId="0"/>
      <p:bldP spid="3" grpId="0" animBg="1"/>
      <p:bldP spid="8" grpId="0"/>
    </p:bld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35496" y="1628800"/>
            <a:ext cx="8372806" cy="1569660"/>
          </a:xfrm>
          <a:prstGeom prst="rect">
            <a:avLst/>
          </a:prstGeom>
          <a:noFill/>
        </p:spPr>
        <p:txBody>
          <a:bodyPr wrap="none" lIns="91440" tIns="45720" rIns="91440" bIns="45720">
            <a:prstTxWarp prst="textTriangleInverted">
              <a:avLst/>
            </a:prstTxWarp>
            <a:spAutoFit/>
            <a:scene3d>
              <a:camera prst="perspectiveLeft"/>
              <a:lightRig rig="soft" dir="tl">
                <a:rot lat="0" lon="0" rev="0"/>
              </a:lightRig>
            </a:scene3d>
            <a:sp3d extrusionH="57150" contourW="25400" prstMaterial="matte">
              <a:bevelT w="25400" h="55880" prst="cross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/>
            <a:r>
              <a:rPr lang="cs-CZ" sz="9600" b="1" spc="50" dirty="0">
                <a:ln w="11430"/>
                <a:gradFill flip="none" rotWithShape="1">
                  <a:gsLst>
                    <a:gs pos="0">
                      <a:srgbClr val="00B050">
                        <a:shade val="30000"/>
                        <a:satMod val="115000"/>
                      </a:srgbClr>
                    </a:gs>
                    <a:gs pos="50000">
                      <a:srgbClr val="00B050">
                        <a:shade val="67500"/>
                        <a:satMod val="115000"/>
                      </a:srgbClr>
                    </a:gs>
                    <a:gs pos="100000">
                      <a:srgbClr val="00B050">
                        <a:shade val="100000"/>
                        <a:satMod val="115000"/>
                      </a:srgbClr>
                    </a:gs>
                  </a:gsLst>
                  <a:lin ang="16200000" scaled="1"/>
                  <a:tileRect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  <a:latin typeface="Guanine" pitchFamily="2" charset="-18"/>
              </a:rPr>
              <a:t>! VÝBORNĚ !</a:t>
            </a:r>
          </a:p>
        </p:txBody>
      </p:sp>
      <p:sp>
        <p:nvSpPr>
          <p:cNvPr id="3" name="Zahnutá šipka doleva 2">
            <a:hlinkClick r:id="rId4" action="ppaction://hlinksldjump"/>
          </p:cNvPr>
          <p:cNvSpPr/>
          <p:nvPr/>
        </p:nvSpPr>
        <p:spPr>
          <a:xfrm>
            <a:off x="7092280" y="4437112"/>
            <a:ext cx="1296144" cy="1224136"/>
          </a:xfrm>
          <a:prstGeom prst="curvedLeftArrow">
            <a:avLst/>
          </a:prstGeom>
          <a:solidFill>
            <a:schemeClr val="accent3">
              <a:lumMod val="75000"/>
            </a:schemeClr>
          </a:solidFill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ln>
                <a:solidFill>
                  <a:schemeClr val="tx1"/>
                </a:solidFill>
              </a:ln>
              <a:solidFill>
                <a:srgbClr val="00B050"/>
              </a:solidFill>
            </a:endParaRPr>
          </a:p>
        </p:txBody>
      </p:sp>
      <p:sp>
        <p:nvSpPr>
          <p:cNvPr id="4" name="Obdélník 3"/>
          <p:cNvSpPr/>
          <p:nvPr/>
        </p:nvSpPr>
        <p:spPr>
          <a:xfrm>
            <a:off x="6630913" y="5689908"/>
            <a:ext cx="2218877" cy="1077218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/>
            <a:r>
              <a:rPr lang="cs-CZ" sz="3200" b="1" spc="50" dirty="0">
                <a:ln w="11430"/>
                <a:solidFill>
                  <a:schemeClr val="accent3">
                    <a:lumMod val="50000"/>
                  </a:schemeClr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  <a:latin typeface="Brooklyn" pitchFamily="2" charset="0"/>
              </a:rPr>
              <a:t>K</a:t>
            </a:r>
            <a:r>
              <a:rPr lang="cs-CZ" sz="3200" b="1" cap="none" spc="50" dirty="0" smtClean="0">
                <a:ln w="11430"/>
                <a:solidFill>
                  <a:schemeClr val="accent3">
                    <a:lumMod val="50000"/>
                  </a:schemeClr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  <a:latin typeface="Brooklyn" pitchFamily="2" charset="0"/>
              </a:rPr>
              <a:t>likni na</a:t>
            </a:r>
          </a:p>
          <a:p>
            <a:pPr algn="ctr"/>
            <a:r>
              <a:rPr lang="cs-CZ" sz="3200" b="1" spc="50" dirty="0" smtClean="0">
                <a:ln w="11430"/>
                <a:solidFill>
                  <a:schemeClr val="accent3">
                    <a:lumMod val="50000"/>
                  </a:schemeClr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  <a:latin typeface="Brooklyn" pitchFamily="2" charset="0"/>
              </a:rPr>
              <a:t>šipku</a:t>
            </a:r>
            <a:endParaRPr lang="cs-CZ" sz="3200" b="1" cap="none" spc="50" dirty="0">
              <a:ln w="11430"/>
              <a:solidFill>
                <a:schemeClr val="accent3">
                  <a:lumMod val="50000"/>
                </a:schemeClr>
              </a:soli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  <a:latin typeface="Brooklyn" pitchFamily="2" charset="0"/>
            </a:endParaRPr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21AE825-0421-45D4-866F-4844DB815D5E}" type="slidenum">
              <a:rPr lang="cs-CZ" smtClean="0"/>
              <a:t>17</a:t>
            </a:fld>
            <a:endParaRPr lang="cs-CZ"/>
          </a:p>
        </p:txBody>
      </p:sp>
      <p:pic>
        <p:nvPicPr>
          <p:cNvPr id="7" name="j021616.wav">
            <a:hlinkClick r:id="" action="ppaction://media"/>
          </p:cNvPr>
          <p:cNvPicPr>
            <a:picLocks noRot="1" noChangeAspect="1"/>
          </p:cNvPicPr>
          <p:nvPr>
            <a:wavAudioFile r:embed="rId1" name="j0214098.wav"/>
          </p:nvPr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215313" y="214313"/>
            <a:ext cx="438150" cy="4381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8" name="Obrázek 7"/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347864" y="3613000"/>
            <a:ext cx="2096074" cy="2016224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79512" y="4708748"/>
            <a:ext cx="1905000" cy="1905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13785840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>
        <p14:pan dir="d"/>
        <p:sndAc>
          <p:stSnd>
            <p:snd r:embed="rId3" name="click.wav"/>
          </p:stSnd>
        </p:sndAc>
      </p:transition>
    </mc:Choice>
    <mc:Fallback xmlns="">
      <p:transition spd="slow">
        <p:fade/>
        <p:sndAc>
          <p:stSnd>
            <p:snd r:embed="rId8" name="click.wav"/>
          </p:stSnd>
        </p:sndAc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500"/>
                            </p:stCondLst>
                            <p:childTnLst>
                              <p:par>
                                <p:cTn id="11" presetID="53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5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6" presetID="53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8" dur="175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175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0" dur="175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1" presetID="1" presetClass="mediacall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22" dur="4731" fill="hold"/>
                                        <p:tgtEl>
                                          <p:spTgt spid="7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3" fill="hold">
                            <p:stCondLst>
                              <p:cond delay="5231"/>
                            </p:stCondLst>
                            <p:childTnLst>
                              <p:par>
                                <p:cTn id="24" presetID="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8" fill="hold">
                            <p:stCondLst>
                              <p:cond delay="5731"/>
                            </p:stCondLst>
                            <p:childTnLst>
                              <p:par>
                                <p:cTn id="29" presetID="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showWhenStopped="0">
                <p:cTn id="33" fill="remove" display="0">
                  <p:stCondLst>
                    <p:cond delay="indefinite"/>
                  </p:stCondLst>
                  <p:endCondLst>
                    <p:cond evt="onPrev" delay="0">
                      <p:tgtEl>
                        <p:sldTgt/>
                      </p:tgtEl>
                    </p:cond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7"/>
                </p:tgtEl>
              </p:cMediaNode>
            </p:audio>
          </p:childTnLst>
        </p:cTn>
      </p:par>
    </p:tnLst>
    <p:bldLst>
      <p:bldP spid="2" grpId="0"/>
      <p:bldP spid="3" grpId="0" animBg="1"/>
      <p:bldP spid="4" grpId="0"/>
    </p:bld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15618" y="1628800"/>
            <a:ext cx="8372806" cy="1569660"/>
          </a:xfrm>
          <a:prstGeom prst="rect">
            <a:avLst/>
          </a:prstGeom>
          <a:noFill/>
        </p:spPr>
        <p:txBody>
          <a:bodyPr wrap="none" lIns="91440" tIns="45720" rIns="91440" bIns="45720">
            <a:prstTxWarp prst="textTriangleInverted">
              <a:avLst/>
            </a:prstTxWarp>
            <a:spAutoFit/>
            <a:scene3d>
              <a:camera prst="perspectiveLeft"/>
              <a:lightRig rig="soft" dir="tl">
                <a:rot lat="0" lon="0" rev="0"/>
              </a:lightRig>
            </a:scene3d>
            <a:sp3d extrusionH="57150" contourW="25400" prstMaterial="matte">
              <a:bevelT w="25400" h="55880" prst="cross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/>
            <a:r>
              <a:rPr lang="cs-CZ" sz="9600" b="1" spc="50" dirty="0">
                <a:ln w="11430"/>
                <a:gradFill flip="none" rotWithShape="1">
                  <a:gsLst>
                    <a:gs pos="0">
                      <a:srgbClr val="00B050">
                        <a:shade val="30000"/>
                        <a:satMod val="115000"/>
                      </a:srgbClr>
                    </a:gs>
                    <a:gs pos="50000">
                      <a:srgbClr val="00B050">
                        <a:shade val="67500"/>
                        <a:satMod val="115000"/>
                      </a:srgbClr>
                    </a:gs>
                    <a:gs pos="100000">
                      <a:srgbClr val="00B050">
                        <a:shade val="100000"/>
                        <a:satMod val="115000"/>
                      </a:srgbClr>
                    </a:gs>
                  </a:gsLst>
                  <a:lin ang="16200000" scaled="1"/>
                  <a:tileRect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  <a:latin typeface="Guanine" pitchFamily="2" charset="-18"/>
              </a:rPr>
              <a:t>! VÝBORNĚ !</a:t>
            </a:r>
          </a:p>
        </p:txBody>
      </p:sp>
      <p:sp>
        <p:nvSpPr>
          <p:cNvPr id="3" name="Zahnutá šipka doleva 2">
            <a:hlinkClick r:id="rId4" action="ppaction://hlinksldjump"/>
          </p:cNvPr>
          <p:cNvSpPr/>
          <p:nvPr/>
        </p:nvSpPr>
        <p:spPr>
          <a:xfrm>
            <a:off x="7092280" y="4495392"/>
            <a:ext cx="1296144" cy="1224136"/>
          </a:xfrm>
          <a:prstGeom prst="curvedLeftArrow">
            <a:avLst/>
          </a:prstGeom>
          <a:solidFill>
            <a:schemeClr val="accent3">
              <a:lumMod val="75000"/>
            </a:schemeClr>
          </a:solidFill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ln>
                <a:solidFill>
                  <a:schemeClr val="tx1"/>
                </a:solidFill>
              </a:ln>
              <a:solidFill>
                <a:srgbClr val="00B050"/>
              </a:solidFill>
            </a:endParaRPr>
          </a:p>
        </p:txBody>
      </p:sp>
      <p:sp>
        <p:nvSpPr>
          <p:cNvPr id="4" name="Obdélník 3"/>
          <p:cNvSpPr/>
          <p:nvPr/>
        </p:nvSpPr>
        <p:spPr>
          <a:xfrm>
            <a:off x="6630913" y="5750548"/>
            <a:ext cx="2218877" cy="1077218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/>
            <a:r>
              <a:rPr lang="cs-CZ" sz="3200" b="1" spc="50" dirty="0">
                <a:ln w="11430"/>
                <a:solidFill>
                  <a:schemeClr val="accent3">
                    <a:lumMod val="50000"/>
                  </a:schemeClr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  <a:latin typeface="Brooklyn" pitchFamily="2" charset="0"/>
              </a:rPr>
              <a:t>K</a:t>
            </a:r>
            <a:r>
              <a:rPr lang="cs-CZ" sz="3200" b="1" cap="none" spc="50" dirty="0" smtClean="0">
                <a:ln w="11430"/>
                <a:solidFill>
                  <a:schemeClr val="accent3">
                    <a:lumMod val="50000"/>
                  </a:schemeClr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  <a:latin typeface="Brooklyn" pitchFamily="2" charset="0"/>
              </a:rPr>
              <a:t>likni na</a:t>
            </a:r>
          </a:p>
          <a:p>
            <a:pPr algn="ctr"/>
            <a:r>
              <a:rPr lang="cs-CZ" sz="3200" b="1" spc="50" dirty="0" smtClean="0">
                <a:ln w="11430"/>
                <a:solidFill>
                  <a:schemeClr val="accent3">
                    <a:lumMod val="50000"/>
                  </a:schemeClr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  <a:latin typeface="Brooklyn" pitchFamily="2" charset="0"/>
              </a:rPr>
              <a:t>šipku</a:t>
            </a:r>
            <a:endParaRPr lang="cs-CZ" sz="3200" b="1" cap="none" spc="50" dirty="0">
              <a:ln w="11430"/>
              <a:solidFill>
                <a:schemeClr val="accent3">
                  <a:lumMod val="50000"/>
                </a:schemeClr>
              </a:soli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  <a:latin typeface="Brooklyn" pitchFamily="2" charset="0"/>
            </a:endParaRPr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21AE825-0421-45D4-866F-4844DB815D5E}" type="slidenum">
              <a:rPr lang="cs-CZ" smtClean="0"/>
              <a:t>18</a:t>
            </a:fld>
            <a:endParaRPr lang="cs-CZ"/>
          </a:p>
        </p:txBody>
      </p:sp>
      <p:pic>
        <p:nvPicPr>
          <p:cNvPr id="7" name="j021616.wav">
            <a:hlinkClick r:id="" action="ppaction://media"/>
          </p:cNvPr>
          <p:cNvPicPr>
            <a:picLocks noRot="1" noChangeAspect="1"/>
          </p:cNvPicPr>
          <p:nvPr>
            <a:wavAudioFile r:embed="rId1" name="j0214098.wav"/>
          </p:nvPr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169349" y="230012"/>
            <a:ext cx="438150" cy="4381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347864" y="3613000"/>
            <a:ext cx="2096074" cy="2016224"/>
          </a:xfrm>
          <a:prstGeom prst="rect">
            <a:avLst/>
          </a:prstGeom>
        </p:spPr>
      </p:pic>
      <p:pic>
        <p:nvPicPr>
          <p:cNvPr id="8" name="Obrázek 7"/>
          <p:cNvPicPr>
            <a:picLocks noChangeAspect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79512" y="4708748"/>
            <a:ext cx="1905000" cy="1905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12294729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>
        <p14:pan dir="d"/>
        <p:sndAc>
          <p:stSnd>
            <p:snd r:embed="rId3" name="click.wav"/>
          </p:stSnd>
        </p:sndAc>
      </p:transition>
    </mc:Choice>
    <mc:Fallback xmlns="">
      <p:transition spd="slow">
        <p:fade/>
        <p:sndAc>
          <p:stSnd>
            <p:snd r:embed="rId8" name="click.wav"/>
          </p:stSnd>
        </p:sndAc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500"/>
                            </p:stCondLst>
                            <p:childTnLst>
                              <p:par>
                                <p:cTn id="11" presetID="53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5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6" presetID="53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8" dur="175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175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0" dur="175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1" presetID="1" presetClass="mediacall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22" dur="4745" fill="hold"/>
                                        <p:tgtEl>
                                          <p:spTgt spid="7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3" fill="hold">
                            <p:stCondLst>
                              <p:cond delay="5231"/>
                            </p:stCondLst>
                            <p:childTnLst>
                              <p:par>
                                <p:cTn id="24" presetID="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8" fill="hold">
                            <p:stCondLst>
                              <p:cond delay="5731"/>
                            </p:stCondLst>
                            <p:childTnLst>
                              <p:par>
                                <p:cTn id="29" presetID="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showWhenStopped="0">
                <p:cTn id="33" fill="remove" display="0">
                  <p:stCondLst>
                    <p:cond delay="indefinite"/>
                  </p:stCondLst>
                  <p:endCondLst>
                    <p:cond evt="onNext" delay="0">
                      <p:tgtEl>
                        <p:sldTgt/>
                      </p:tgtEl>
                    </p:cond>
                    <p:cond evt="onPrev" delay="0">
                      <p:tgtEl>
                        <p:sldTgt/>
                      </p:tgtEl>
                    </p:cond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7"/>
                </p:tgtEl>
              </p:cMediaNode>
            </p:audio>
          </p:childTnLst>
        </p:cTn>
      </p:par>
    </p:tnLst>
    <p:bldLst>
      <p:bldP spid="2" grpId="0"/>
      <p:bldP spid="3" grpId="0" animBg="1"/>
      <p:bldP spid="4" grpId="0"/>
    </p:bld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1115616" y="1628800"/>
            <a:ext cx="6632971" cy="1569660"/>
          </a:xfrm>
          <a:prstGeom prst="rect">
            <a:avLst/>
          </a:prstGeom>
          <a:noFill/>
        </p:spPr>
        <p:txBody>
          <a:bodyPr wrap="none" lIns="91440" tIns="45720" rIns="91440" bIns="45720">
            <a:prstTxWarp prst="textChevron">
              <a:avLst/>
            </a:prstTxWarp>
            <a:spAutoFit/>
            <a:scene3d>
              <a:camera prst="perspectiveLeft"/>
              <a:lightRig rig="soft" dir="tl">
                <a:rot lat="0" lon="0" rev="0"/>
              </a:lightRig>
            </a:scene3d>
            <a:sp3d extrusionH="57150" contourW="25400" prstMaterial="matte">
              <a:bevelT w="25400" h="55880" prst="cross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/>
            <a:r>
              <a:rPr lang="cs-CZ" sz="9600" b="1" spc="50" dirty="0">
                <a:ln w="11430"/>
                <a:gradFill flip="none" rotWithShape="1">
                  <a:gsLst>
                    <a:gs pos="0">
                      <a:srgbClr val="FF0000">
                        <a:shade val="30000"/>
                        <a:satMod val="115000"/>
                      </a:srgbClr>
                    </a:gs>
                    <a:gs pos="50000">
                      <a:srgbClr val="FF0000">
                        <a:shade val="67500"/>
                        <a:satMod val="115000"/>
                      </a:srgbClr>
                    </a:gs>
                    <a:gs pos="100000">
                      <a:srgbClr val="FF0000">
                        <a:shade val="100000"/>
                        <a:satMod val="115000"/>
                      </a:srgbClr>
                    </a:gs>
                  </a:gsLst>
                  <a:lin ang="16200000" scaled="1"/>
                  <a:tileRect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  <a:latin typeface="Guanine" pitchFamily="2" charset="-18"/>
              </a:rPr>
              <a:t>! CHYBA !</a:t>
            </a:r>
          </a:p>
        </p:txBody>
      </p:sp>
      <p:sp>
        <p:nvSpPr>
          <p:cNvPr id="3" name="Zahnutá šipka doleva 2">
            <a:hlinkClick r:id="rId5" action="ppaction://hlinksldjump"/>
          </p:cNvPr>
          <p:cNvSpPr/>
          <p:nvPr/>
        </p:nvSpPr>
        <p:spPr>
          <a:xfrm>
            <a:off x="7103775" y="4477595"/>
            <a:ext cx="1296144" cy="1224136"/>
          </a:xfrm>
          <a:prstGeom prst="curvedLeftArrow">
            <a:avLst/>
          </a:prstGeom>
          <a:solidFill>
            <a:srgbClr val="FF0000"/>
          </a:solidFill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ln>
                <a:solidFill>
                  <a:schemeClr val="tx1"/>
                </a:solidFill>
              </a:ln>
              <a:solidFill>
                <a:srgbClr val="00B050"/>
              </a:solidFill>
            </a:endParaRPr>
          </a:p>
        </p:txBody>
      </p:sp>
      <p:sp>
        <p:nvSpPr>
          <p:cNvPr id="4" name="Obdélník 3"/>
          <p:cNvSpPr/>
          <p:nvPr/>
        </p:nvSpPr>
        <p:spPr>
          <a:xfrm>
            <a:off x="6642408" y="5730331"/>
            <a:ext cx="2218877" cy="1077218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/>
            <a:r>
              <a:rPr lang="cs-CZ" sz="3200" b="1" spc="50" dirty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  <a:latin typeface="Brooklyn" pitchFamily="2" charset="0"/>
              </a:rPr>
              <a:t>K</a:t>
            </a:r>
            <a:r>
              <a:rPr lang="cs-CZ" sz="3200" b="1" cap="none" spc="50" dirty="0" smtClean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  <a:latin typeface="Brooklyn" pitchFamily="2" charset="0"/>
              </a:rPr>
              <a:t>likni na</a:t>
            </a:r>
          </a:p>
          <a:p>
            <a:pPr algn="ctr"/>
            <a:r>
              <a:rPr lang="cs-CZ" sz="3200" b="1" spc="50" dirty="0" smtClean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  <a:latin typeface="Brooklyn" pitchFamily="2" charset="0"/>
              </a:rPr>
              <a:t>šipku</a:t>
            </a:r>
            <a:endParaRPr lang="cs-CZ" sz="3200" b="1" cap="none" spc="50" dirty="0">
              <a:ln w="11430"/>
              <a:gradFill>
                <a:gsLst>
                  <a:gs pos="25000">
                    <a:schemeClr val="accent2">
                      <a:satMod val="155000"/>
                    </a:schemeClr>
                  </a:gs>
                  <a:gs pos="100000">
                    <a:schemeClr val="accent2">
                      <a:shade val="45000"/>
                      <a:satMod val="165000"/>
                    </a:schemeClr>
                  </a:gs>
                </a:gsLst>
                <a:lin ang="5400000"/>
              </a:gra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  <a:latin typeface="Brooklyn" pitchFamily="2" charset="0"/>
            </a:endParaRPr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21AE825-0421-45D4-866F-4844DB815D5E}" type="slidenum">
              <a:rPr lang="cs-CZ" smtClean="0"/>
              <a:t>19</a:t>
            </a:fld>
            <a:endParaRPr lang="cs-CZ"/>
          </a:p>
        </p:txBody>
      </p:sp>
      <p:pic>
        <p:nvPicPr>
          <p:cNvPr id="7" name="Obrázek 6"/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200400" y="3051139"/>
            <a:ext cx="2743200" cy="2743200"/>
          </a:xfrm>
          <a:prstGeom prst="rect">
            <a:avLst/>
          </a:prstGeom>
        </p:spPr>
      </p:pic>
      <p:pic>
        <p:nvPicPr>
          <p:cNvPr id="8" name="disappointment.wav">
            <a:hlinkClick r:id="" action="ppaction://media"/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7"/>
          <a:stretch>
            <a:fillRect/>
          </a:stretch>
        </p:blipFill>
        <p:spPr>
          <a:xfrm>
            <a:off x="8399919" y="116632"/>
            <a:ext cx="609600" cy="609600"/>
          </a:xfrm>
          <a:prstGeom prst="rect">
            <a:avLst/>
          </a:prstGeom>
        </p:spPr>
      </p:pic>
      <p:pic>
        <p:nvPicPr>
          <p:cNvPr id="9" name="disappointment.wav">
            <a:hlinkClick r:id="" action="ppaction://media"/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8"/>
          <a:stretch>
            <a:fillRect/>
          </a:stretch>
        </p:blipFill>
        <p:spPr>
          <a:xfrm>
            <a:off x="251520" y="116632"/>
            <a:ext cx="609600" cy="609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8106034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>
        <p14:pan dir="d"/>
        <p:sndAc>
          <p:stSnd>
            <p:snd r:embed="rId4" name="click.wav"/>
          </p:stSnd>
        </p:sndAc>
      </p:transition>
    </mc:Choice>
    <mc:Fallback xmlns="">
      <p:transition spd="slow">
        <p:fade/>
        <p:sndAc>
          <p:stSnd>
            <p:snd r:embed="rId9" name="click.wav"/>
          </p:stSnd>
        </p:sndAc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0" presetID="1" presetClass="mediacall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11" dur="1290" fill="hold"/>
                                        <p:tgtEl>
                                          <p:spTgt spid="9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1290"/>
                            </p:stCondLst>
                            <p:childTnLst>
                              <p:par>
                                <p:cTn id="13" presetID="53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5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8" presetID="1" presetClass="mediacall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19" dur="1290" fill="hold"/>
                                        <p:tgtEl>
                                          <p:spTgt spid="8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0" fill="hold">
                            <p:stCondLst>
                              <p:cond delay="2580"/>
                            </p:stCondLst>
                            <p:childTnLst>
                              <p:par>
                                <p:cTn id="21" presetID="2" presetClass="entr" presetSubtype="4" fill="hold" grpId="0" nodeType="afterEffect">
                                  <p:stCondLst>
                                    <p:cond delay="25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5" fill="hold">
                            <p:stCondLst>
                              <p:cond delay="3330"/>
                            </p:stCondLst>
                            <p:childTnLst>
                              <p:par>
                                <p:cTn id="26" presetID="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9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 showWhenStopped="0">
                <p:cTn id="30" fill="remove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8"/>
                </p:tgtEl>
              </p:cMediaNode>
            </p:audio>
            <p:audio>
              <p:cMediaNode vol="80000" showWhenStopped="0">
                <p:cTn id="31" fill="remove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9"/>
                </p:tgtEl>
              </p:cMediaNode>
            </p:audio>
          </p:childTnLst>
        </p:cTn>
      </p:par>
    </p:tnLst>
    <p:bldLst>
      <p:bldP spid="2" grpId="0"/>
      <p:bldP spid="3" grpId="0" animBg="1"/>
      <p:bldP spid="4" grpId="0"/>
    </p:bld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1107381" y="1628800"/>
            <a:ext cx="6632971" cy="1569660"/>
          </a:xfrm>
          <a:prstGeom prst="rect">
            <a:avLst/>
          </a:prstGeom>
          <a:noFill/>
        </p:spPr>
        <p:txBody>
          <a:bodyPr wrap="none" lIns="91440" tIns="45720" rIns="91440" bIns="45720">
            <a:prstTxWarp prst="textChevron">
              <a:avLst/>
            </a:prstTxWarp>
            <a:spAutoFit/>
            <a:scene3d>
              <a:camera prst="perspectiveLeft"/>
              <a:lightRig rig="soft" dir="tl">
                <a:rot lat="0" lon="0" rev="0"/>
              </a:lightRig>
            </a:scene3d>
            <a:sp3d extrusionH="57150" contourW="25400" prstMaterial="matte">
              <a:bevelT w="25400" h="55880" prst="cross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/>
            <a:r>
              <a:rPr lang="cs-CZ" sz="9600" b="1" spc="50" dirty="0">
                <a:ln w="11430"/>
                <a:gradFill flip="none" rotWithShape="1">
                  <a:gsLst>
                    <a:gs pos="0">
                      <a:srgbClr val="FF0000">
                        <a:shade val="30000"/>
                        <a:satMod val="115000"/>
                      </a:srgbClr>
                    </a:gs>
                    <a:gs pos="50000">
                      <a:srgbClr val="FF0000">
                        <a:shade val="67500"/>
                        <a:satMod val="115000"/>
                      </a:srgbClr>
                    </a:gs>
                    <a:gs pos="100000">
                      <a:srgbClr val="FF0000">
                        <a:shade val="100000"/>
                        <a:satMod val="115000"/>
                      </a:srgbClr>
                    </a:gs>
                  </a:gsLst>
                  <a:lin ang="16200000" scaled="1"/>
                  <a:tileRect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  <a:latin typeface="Guanine" pitchFamily="2" charset="-18"/>
              </a:rPr>
              <a:t>! CHYBA !</a:t>
            </a:r>
          </a:p>
        </p:txBody>
      </p:sp>
      <p:sp>
        <p:nvSpPr>
          <p:cNvPr id="3" name="Zahnutá šipka doleva 2">
            <a:hlinkClick r:id="rId5" action="ppaction://hlinksldjump"/>
          </p:cNvPr>
          <p:cNvSpPr/>
          <p:nvPr/>
        </p:nvSpPr>
        <p:spPr>
          <a:xfrm>
            <a:off x="7097081" y="4517298"/>
            <a:ext cx="1296144" cy="1224136"/>
          </a:xfrm>
          <a:prstGeom prst="curvedLeftArrow">
            <a:avLst/>
          </a:prstGeom>
          <a:solidFill>
            <a:srgbClr val="FF0000"/>
          </a:solidFill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ln>
                <a:solidFill>
                  <a:schemeClr val="tx1"/>
                </a:solidFill>
              </a:ln>
              <a:solidFill>
                <a:srgbClr val="00B050"/>
              </a:solidFill>
            </a:endParaRPr>
          </a:p>
        </p:txBody>
      </p:sp>
      <p:sp>
        <p:nvSpPr>
          <p:cNvPr id="4" name="Obdélník 3"/>
          <p:cNvSpPr/>
          <p:nvPr/>
        </p:nvSpPr>
        <p:spPr>
          <a:xfrm>
            <a:off x="6635714" y="5726551"/>
            <a:ext cx="2218877" cy="1077218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/>
            <a:r>
              <a:rPr lang="cs-CZ" sz="3200" b="1" spc="50" dirty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  <a:latin typeface="Brooklyn" pitchFamily="2" charset="0"/>
              </a:rPr>
              <a:t>K</a:t>
            </a:r>
            <a:r>
              <a:rPr lang="cs-CZ" sz="3200" b="1" cap="none" spc="50" dirty="0" smtClean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  <a:latin typeface="Brooklyn" pitchFamily="2" charset="0"/>
              </a:rPr>
              <a:t>likni na</a:t>
            </a:r>
          </a:p>
          <a:p>
            <a:pPr algn="ctr"/>
            <a:r>
              <a:rPr lang="cs-CZ" sz="3200" b="1" spc="50" dirty="0" smtClean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  <a:latin typeface="Brooklyn" pitchFamily="2" charset="0"/>
              </a:rPr>
              <a:t>šipku</a:t>
            </a:r>
            <a:endParaRPr lang="cs-CZ" sz="3200" b="1" cap="none" spc="50" dirty="0">
              <a:ln w="11430"/>
              <a:gradFill>
                <a:gsLst>
                  <a:gs pos="25000">
                    <a:schemeClr val="accent2">
                      <a:satMod val="155000"/>
                    </a:schemeClr>
                  </a:gs>
                  <a:gs pos="100000">
                    <a:schemeClr val="accent2">
                      <a:shade val="45000"/>
                      <a:satMod val="165000"/>
                    </a:schemeClr>
                  </a:gs>
                </a:gsLst>
                <a:lin ang="5400000"/>
              </a:gra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  <a:latin typeface="Brooklyn" pitchFamily="2" charset="0"/>
            </a:endParaRPr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21AE825-0421-45D4-866F-4844DB815D5E}" type="slidenum">
              <a:rPr lang="cs-CZ" smtClean="0"/>
              <a:t>20</a:t>
            </a:fld>
            <a:endParaRPr lang="cs-CZ"/>
          </a:p>
        </p:txBody>
      </p:sp>
      <p:pic>
        <p:nvPicPr>
          <p:cNvPr id="6" name="Obrázek 5"/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200400" y="3051139"/>
            <a:ext cx="2743200" cy="2743200"/>
          </a:xfrm>
          <a:prstGeom prst="rect">
            <a:avLst/>
          </a:prstGeom>
        </p:spPr>
      </p:pic>
      <p:pic>
        <p:nvPicPr>
          <p:cNvPr id="7" name="disappointment.wav">
            <a:hlinkClick r:id="" action="ppaction://media"/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7"/>
          <a:stretch>
            <a:fillRect/>
          </a:stretch>
        </p:blipFill>
        <p:spPr>
          <a:xfrm>
            <a:off x="8399919" y="116632"/>
            <a:ext cx="609600" cy="609600"/>
          </a:xfrm>
          <a:prstGeom prst="rect">
            <a:avLst/>
          </a:prstGeom>
        </p:spPr>
      </p:pic>
      <p:pic>
        <p:nvPicPr>
          <p:cNvPr id="8" name="disappointment.wav">
            <a:hlinkClick r:id="" action="ppaction://media"/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8"/>
          <a:stretch>
            <a:fillRect/>
          </a:stretch>
        </p:blipFill>
        <p:spPr>
          <a:xfrm>
            <a:off x="251520" y="116632"/>
            <a:ext cx="609600" cy="609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90108028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>
        <p14:pan dir="d"/>
        <p:sndAc>
          <p:stSnd>
            <p:snd r:embed="rId4" name="click.wav"/>
          </p:stSnd>
        </p:sndAc>
      </p:transition>
    </mc:Choice>
    <mc:Fallback xmlns="">
      <p:transition spd="slow">
        <p:fade/>
        <p:sndAc>
          <p:stSnd>
            <p:snd r:embed="rId9" name="click.wav"/>
          </p:stSnd>
        </p:sndAc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0" presetID="1" presetClass="mediacall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11" dur="1290" fill="hold"/>
                                        <p:tgtEl>
                                          <p:spTgt spid="7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1290"/>
                            </p:stCondLst>
                            <p:childTnLst>
                              <p:par>
                                <p:cTn id="13" presetID="53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5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8" presetID="1" presetClass="mediacall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19" dur="1290" fill="hold"/>
                                        <p:tgtEl>
                                          <p:spTgt spid="8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0" fill="hold">
                            <p:stCondLst>
                              <p:cond delay="2580"/>
                            </p:stCondLst>
                            <p:childTnLst>
                              <p:par>
                                <p:cTn id="21" presetID="2" presetClass="entr" presetSubtype="4" fill="hold" grpId="0" nodeType="afterEffect">
                                  <p:stCondLst>
                                    <p:cond delay="25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5" fill="hold">
                            <p:stCondLst>
                              <p:cond delay="3330"/>
                            </p:stCondLst>
                            <p:childTnLst>
                              <p:par>
                                <p:cTn id="26" presetID="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9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 showWhenStopped="0">
                <p:cTn id="30" fill="remove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7"/>
                </p:tgtEl>
              </p:cMediaNode>
            </p:audio>
            <p:audio>
              <p:cMediaNode vol="80000" showWhenStopped="0">
                <p:cTn id="31" fill="remove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8"/>
                </p:tgtEl>
              </p:cMediaNode>
            </p:audio>
          </p:childTnLst>
        </p:cTn>
      </p:par>
    </p:tnLst>
    <p:bldLst>
      <p:bldP spid="2" grpId="0"/>
      <p:bldP spid="3" grpId="0" animBg="1"/>
      <p:bldP spid="4" grpId="0"/>
    </p:bld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1032742" y="1628800"/>
            <a:ext cx="6632971" cy="1569660"/>
          </a:xfrm>
          <a:prstGeom prst="rect">
            <a:avLst/>
          </a:prstGeom>
          <a:noFill/>
        </p:spPr>
        <p:txBody>
          <a:bodyPr wrap="none" lIns="91440" tIns="45720" rIns="91440" bIns="45720">
            <a:prstTxWarp prst="textChevron">
              <a:avLst/>
            </a:prstTxWarp>
            <a:spAutoFit/>
            <a:scene3d>
              <a:camera prst="perspectiveLeft"/>
              <a:lightRig rig="soft" dir="tl">
                <a:rot lat="0" lon="0" rev="0"/>
              </a:lightRig>
            </a:scene3d>
            <a:sp3d extrusionH="57150" contourW="25400" prstMaterial="matte">
              <a:bevelT w="25400" h="55880" prst="cross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/>
            <a:r>
              <a:rPr lang="cs-CZ" sz="9600" b="1" spc="50" dirty="0">
                <a:ln w="11430"/>
                <a:gradFill flip="none" rotWithShape="1">
                  <a:gsLst>
                    <a:gs pos="0">
                      <a:srgbClr val="FF0000">
                        <a:shade val="30000"/>
                        <a:satMod val="115000"/>
                      </a:srgbClr>
                    </a:gs>
                    <a:gs pos="50000">
                      <a:srgbClr val="FF0000">
                        <a:shade val="67500"/>
                        <a:satMod val="115000"/>
                      </a:srgbClr>
                    </a:gs>
                    <a:gs pos="100000">
                      <a:srgbClr val="FF0000">
                        <a:shade val="100000"/>
                        <a:satMod val="115000"/>
                      </a:srgbClr>
                    </a:gs>
                  </a:gsLst>
                  <a:lin ang="16200000" scaled="1"/>
                  <a:tileRect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  <a:latin typeface="Guanine" pitchFamily="2" charset="-18"/>
              </a:rPr>
              <a:t>! CHYBA !</a:t>
            </a:r>
          </a:p>
        </p:txBody>
      </p:sp>
      <p:sp>
        <p:nvSpPr>
          <p:cNvPr id="3" name="Zahnutá šipka doleva 2">
            <a:hlinkClick r:id="rId5" action="ppaction://hlinksldjump"/>
          </p:cNvPr>
          <p:cNvSpPr/>
          <p:nvPr/>
        </p:nvSpPr>
        <p:spPr>
          <a:xfrm>
            <a:off x="6901293" y="4568814"/>
            <a:ext cx="1296144" cy="1224136"/>
          </a:xfrm>
          <a:prstGeom prst="curvedLeftArrow">
            <a:avLst/>
          </a:prstGeom>
          <a:solidFill>
            <a:srgbClr val="FF0000"/>
          </a:solidFill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ln>
                <a:solidFill>
                  <a:schemeClr val="tx1"/>
                </a:solidFill>
              </a:ln>
              <a:solidFill>
                <a:srgbClr val="00B050"/>
              </a:solidFill>
            </a:endParaRPr>
          </a:p>
        </p:txBody>
      </p:sp>
      <p:sp>
        <p:nvSpPr>
          <p:cNvPr id="4" name="Obdélník 3"/>
          <p:cNvSpPr/>
          <p:nvPr/>
        </p:nvSpPr>
        <p:spPr>
          <a:xfrm>
            <a:off x="6439927" y="5765431"/>
            <a:ext cx="2218877" cy="1077218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/>
            <a:r>
              <a:rPr lang="cs-CZ" sz="3200" b="1" spc="50" dirty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  <a:latin typeface="Brooklyn" pitchFamily="2" charset="0"/>
              </a:rPr>
              <a:t>K</a:t>
            </a:r>
            <a:r>
              <a:rPr lang="cs-CZ" sz="3200" b="1" cap="none" spc="50" dirty="0" smtClean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  <a:latin typeface="Brooklyn" pitchFamily="2" charset="0"/>
              </a:rPr>
              <a:t>likni na</a:t>
            </a:r>
          </a:p>
          <a:p>
            <a:pPr algn="ctr"/>
            <a:r>
              <a:rPr lang="cs-CZ" sz="3200" b="1" spc="50" dirty="0" smtClean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  <a:latin typeface="Brooklyn" pitchFamily="2" charset="0"/>
              </a:rPr>
              <a:t>šipku</a:t>
            </a:r>
            <a:endParaRPr lang="cs-CZ" sz="3200" b="1" cap="none" spc="50" dirty="0">
              <a:ln w="11430"/>
              <a:gradFill>
                <a:gsLst>
                  <a:gs pos="25000">
                    <a:schemeClr val="accent2">
                      <a:satMod val="155000"/>
                    </a:schemeClr>
                  </a:gs>
                  <a:gs pos="100000">
                    <a:schemeClr val="accent2">
                      <a:shade val="45000"/>
                      <a:satMod val="165000"/>
                    </a:schemeClr>
                  </a:gs>
                </a:gsLst>
                <a:lin ang="5400000"/>
              </a:gra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  <a:latin typeface="Brooklyn" pitchFamily="2" charset="0"/>
            </a:endParaRPr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21AE825-0421-45D4-866F-4844DB815D5E}" type="slidenum">
              <a:rPr lang="cs-CZ" smtClean="0"/>
              <a:t>21</a:t>
            </a:fld>
            <a:endParaRPr lang="cs-CZ"/>
          </a:p>
        </p:txBody>
      </p:sp>
      <p:pic>
        <p:nvPicPr>
          <p:cNvPr id="6" name="Obrázek 5"/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200400" y="3051139"/>
            <a:ext cx="2743200" cy="2743200"/>
          </a:xfrm>
          <a:prstGeom prst="rect">
            <a:avLst/>
          </a:prstGeom>
        </p:spPr>
      </p:pic>
      <p:pic>
        <p:nvPicPr>
          <p:cNvPr id="7" name="disappointment.wav">
            <a:hlinkClick r:id="" action="ppaction://media"/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7"/>
          <a:stretch>
            <a:fillRect/>
          </a:stretch>
        </p:blipFill>
        <p:spPr>
          <a:xfrm>
            <a:off x="8399919" y="116632"/>
            <a:ext cx="609600" cy="609600"/>
          </a:xfrm>
          <a:prstGeom prst="rect">
            <a:avLst/>
          </a:prstGeom>
        </p:spPr>
      </p:pic>
      <p:pic>
        <p:nvPicPr>
          <p:cNvPr id="8" name="disappointment.wav">
            <a:hlinkClick r:id="" action="ppaction://media"/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8"/>
          <a:stretch>
            <a:fillRect/>
          </a:stretch>
        </p:blipFill>
        <p:spPr>
          <a:xfrm>
            <a:off x="251520" y="116632"/>
            <a:ext cx="609600" cy="609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1784770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>
        <p14:pan dir="d"/>
        <p:sndAc>
          <p:stSnd>
            <p:snd r:embed="rId4" name="click.wav"/>
          </p:stSnd>
        </p:sndAc>
      </p:transition>
    </mc:Choice>
    <mc:Fallback xmlns="">
      <p:transition spd="slow">
        <p:fade/>
        <p:sndAc>
          <p:stSnd>
            <p:snd r:embed="rId9" name="click.wav"/>
          </p:stSnd>
        </p:sndAc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0" presetID="1" presetClass="mediacall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11" dur="1290" fill="hold"/>
                                        <p:tgtEl>
                                          <p:spTgt spid="7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1290"/>
                            </p:stCondLst>
                            <p:childTnLst>
                              <p:par>
                                <p:cTn id="13" presetID="53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5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8" presetID="1" presetClass="mediacall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19" dur="1290" fill="hold"/>
                                        <p:tgtEl>
                                          <p:spTgt spid="8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0" fill="hold">
                            <p:stCondLst>
                              <p:cond delay="2580"/>
                            </p:stCondLst>
                            <p:childTnLst>
                              <p:par>
                                <p:cTn id="21" presetID="2" presetClass="entr" presetSubtype="4" fill="hold" grpId="0" nodeType="afterEffect">
                                  <p:stCondLst>
                                    <p:cond delay="25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5" fill="hold">
                            <p:stCondLst>
                              <p:cond delay="3330"/>
                            </p:stCondLst>
                            <p:childTnLst>
                              <p:par>
                                <p:cTn id="26" presetID="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9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 showWhenStopped="0">
                <p:cTn id="30" fill="remove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7"/>
                </p:tgtEl>
              </p:cMediaNode>
            </p:audio>
            <p:audio>
              <p:cMediaNode vol="80000" showWhenStopped="0">
                <p:cTn id="31" fill="remove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8"/>
                </p:tgtEl>
              </p:cMediaNode>
            </p:audio>
          </p:childTnLst>
        </p:cTn>
      </p:par>
    </p:tnLst>
    <p:bldLst>
      <p:bldP spid="2" grpId="0"/>
      <p:bldP spid="3" grpId="0" animBg="1"/>
      <p:bldP spid="4" grpId="0"/>
    </p:bldLst>
  </p:timing>
</p:sld>
</file>

<file path=ppt/theme/theme1.xml><?xml version="1.0" encoding="utf-8"?>
<a:theme xmlns:a="http://schemas.openxmlformats.org/drawingml/2006/main" name="Motiv systému Office">
  <a:themeElements>
    <a:clrScheme name="Vlastní 4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B8CCE4"/>
      </a:hlink>
      <a:folHlink>
        <a:srgbClr val="B8CCE4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4334</TotalTime>
  <Words>361</Words>
  <Application>Microsoft Office PowerPoint</Application>
  <PresentationFormat>Předvádění na obrazovce (4:3)</PresentationFormat>
  <Paragraphs>134</Paragraphs>
  <Slides>21</Slides>
  <Notes>1</Notes>
  <HiddenSlides>7</HiddenSlides>
  <MMClips>9</MMClips>
  <ScaleCrop>false</ScaleCrop>
  <HeadingPairs>
    <vt:vector size="6" baseType="variant">
      <vt:variant>
        <vt:lpstr>Použitá písma</vt:lpstr>
      </vt:variant>
      <vt:variant>
        <vt:i4>7</vt:i4>
      </vt:variant>
      <vt:variant>
        <vt:lpstr>Motiv</vt:lpstr>
      </vt:variant>
      <vt:variant>
        <vt:i4>1</vt:i4>
      </vt:variant>
      <vt:variant>
        <vt:lpstr>Nadpisy snímků</vt:lpstr>
      </vt:variant>
      <vt:variant>
        <vt:i4>21</vt:i4>
      </vt:variant>
    </vt:vector>
  </HeadingPairs>
  <TitlesOfParts>
    <vt:vector size="29" baseType="lpstr">
      <vt:lpstr>Arial</vt:lpstr>
      <vt:lpstr>Times New Roman,Bold</vt:lpstr>
      <vt:lpstr>Guanine</vt:lpstr>
      <vt:lpstr>Brooklyn</vt:lpstr>
      <vt:lpstr>Times New Roman</vt:lpstr>
      <vt:lpstr>Comic Sans MS</vt:lpstr>
      <vt:lpstr>Calibri</vt:lpstr>
      <vt:lpstr>Motiv systému Office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OEM</dc:creator>
  <cp:lastModifiedBy>OEM</cp:lastModifiedBy>
  <cp:revision>291</cp:revision>
  <dcterms:created xsi:type="dcterms:W3CDTF">2011-05-01T03:53:33Z</dcterms:created>
  <dcterms:modified xsi:type="dcterms:W3CDTF">2011-08-25T16:19:05Z</dcterms:modified>
</cp:coreProperties>
</file>