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43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9B75C-8C91-4F2A-B391-02F44B2A9F01}" type="datetimeFigureOut">
              <a:rPr lang="cs-CZ" smtClean="0"/>
              <a:pPr/>
              <a:t>25.5.2012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28B95-9345-42A6-A56B-E2379685F7B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1066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9B75C-8C91-4F2A-B391-02F44B2A9F01}" type="datetimeFigureOut">
              <a:rPr lang="cs-CZ" smtClean="0"/>
              <a:pPr/>
              <a:t>25.5.2012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28B95-9345-42A6-A56B-E2379685F7B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67234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9B75C-8C91-4F2A-B391-02F44B2A9F01}" type="datetimeFigureOut">
              <a:rPr lang="cs-CZ" smtClean="0"/>
              <a:pPr/>
              <a:t>25.5.2012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28B95-9345-42A6-A56B-E2379685F7B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62288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9B75C-8C91-4F2A-B391-02F44B2A9F01}" type="datetimeFigureOut">
              <a:rPr lang="cs-CZ" smtClean="0"/>
              <a:pPr/>
              <a:t>25.5.2012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28B95-9345-42A6-A56B-E2379685F7B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7905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9B75C-8C91-4F2A-B391-02F44B2A9F01}" type="datetimeFigureOut">
              <a:rPr lang="cs-CZ" smtClean="0"/>
              <a:pPr/>
              <a:t>25.5.2012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28B95-9345-42A6-A56B-E2379685F7B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9896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9B75C-8C91-4F2A-B391-02F44B2A9F01}" type="datetimeFigureOut">
              <a:rPr lang="cs-CZ" smtClean="0"/>
              <a:pPr/>
              <a:t>25.5.2012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28B95-9345-42A6-A56B-E2379685F7B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84503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9B75C-8C91-4F2A-B391-02F44B2A9F01}" type="datetimeFigureOut">
              <a:rPr lang="cs-CZ" smtClean="0"/>
              <a:pPr/>
              <a:t>25.5.2012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28B95-9345-42A6-A56B-E2379685F7B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0629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9B75C-8C91-4F2A-B391-02F44B2A9F01}" type="datetimeFigureOut">
              <a:rPr lang="cs-CZ" smtClean="0"/>
              <a:pPr/>
              <a:t>25.5.2012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28B95-9345-42A6-A56B-E2379685F7B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92729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9B75C-8C91-4F2A-B391-02F44B2A9F01}" type="datetimeFigureOut">
              <a:rPr lang="cs-CZ" smtClean="0"/>
              <a:pPr/>
              <a:t>25.5.2012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28B95-9345-42A6-A56B-E2379685F7B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50745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9B75C-8C91-4F2A-B391-02F44B2A9F01}" type="datetimeFigureOut">
              <a:rPr lang="cs-CZ" smtClean="0"/>
              <a:pPr/>
              <a:t>25.5.2012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28B95-9345-42A6-A56B-E2379685F7B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7001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9B75C-8C91-4F2A-B391-02F44B2A9F01}" type="datetimeFigureOut">
              <a:rPr lang="cs-CZ" smtClean="0"/>
              <a:pPr/>
              <a:t>25.5.2012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28B95-9345-42A6-A56B-E2379685F7B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26480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79B75C-8C91-4F2A-B391-02F44B2A9F01}" type="datetimeFigureOut">
              <a:rPr lang="cs-CZ" smtClean="0"/>
              <a:pPr/>
              <a:t>25.5.2012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28B95-9345-42A6-A56B-E2379685F7B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3848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755650" y="473780"/>
            <a:ext cx="5148076" cy="36625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cs-CZ" sz="1600" dirty="0">
                <a:cs typeface="Times New Roman" pitchFamily="18" charset="0"/>
              </a:rPr>
              <a:t>NÁZEV ŠKOLY: 2. základní škola, Rakovník, Husovo náměstí 3</a:t>
            </a:r>
          </a:p>
          <a:p>
            <a:pPr eaLnBrk="0" hangingPunct="0"/>
            <a:endParaRPr lang="cs-CZ" sz="900" dirty="0"/>
          </a:p>
          <a:p>
            <a:pPr eaLnBrk="0" hangingPunct="0"/>
            <a:endParaRPr lang="cs-CZ" sz="900" dirty="0"/>
          </a:p>
          <a:p>
            <a:pPr eaLnBrk="0" hangingPunct="0"/>
            <a:r>
              <a:rPr lang="cs-CZ" sz="1600" dirty="0">
                <a:cs typeface="Times New Roman" pitchFamily="18" charset="0"/>
              </a:rPr>
              <a:t>AUTOR: Mgr</a:t>
            </a:r>
            <a:r>
              <a:rPr lang="cs-CZ" sz="1600" dirty="0" smtClean="0">
                <a:cs typeface="Times New Roman" pitchFamily="18" charset="0"/>
              </a:rPr>
              <a:t>. Šárka Dvořáková </a:t>
            </a:r>
            <a:endParaRPr lang="cs-CZ" sz="1600" dirty="0">
              <a:cs typeface="Times New Roman" pitchFamily="18" charset="0"/>
            </a:endParaRPr>
          </a:p>
          <a:p>
            <a:pPr eaLnBrk="0" hangingPunct="0"/>
            <a:endParaRPr lang="cs-CZ" sz="1600" dirty="0">
              <a:cs typeface="Times New Roman" pitchFamily="18" charset="0"/>
            </a:endParaRPr>
          </a:p>
          <a:p>
            <a:pPr eaLnBrk="0" hangingPunct="0"/>
            <a:r>
              <a:rPr lang="cs-CZ" sz="1600" dirty="0">
                <a:cs typeface="Times New Roman" pitchFamily="18" charset="0"/>
              </a:rPr>
              <a:t>DATUM VYTVOŘENÍ: </a:t>
            </a:r>
            <a:r>
              <a:rPr lang="cs-CZ" sz="1600" dirty="0" smtClean="0">
                <a:cs typeface="Times New Roman" pitchFamily="18" charset="0"/>
              </a:rPr>
              <a:t>květen 2012    </a:t>
            </a:r>
            <a:endParaRPr lang="cs-CZ" sz="1600" dirty="0">
              <a:cs typeface="Times New Roman" pitchFamily="18" charset="0"/>
            </a:endParaRPr>
          </a:p>
          <a:p>
            <a:pPr eaLnBrk="0" hangingPunct="0"/>
            <a:endParaRPr lang="cs-CZ" sz="900" dirty="0"/>
          </a:p>
          <a:p>
            <a:pPr eaLnBrk="0" hangingPunct="0"/>
            <a:endParaRPr lang="cs-CZ" sz="900" dirty="0"/>
          </a:p>
          <a:p>
            <a:pPr eaLnBrk="0" hangingPunct="0"/>
            <a:r>
              <a:rPr lang="cs-CZ" sz="1600" dirty="0">
                <a:cs typeface="Times New Roman" pitchFamily="18" charset="0"/>
              </a:rPr>
              <a:t>NÁZEV: </a:t>
            </a:r>
            <a:r>
              <a:rPr lang="cs-CZ" sz="1600" dirty="0" smtClean="0">
                <a:cs typeface="Times New Roman" pitchFamily="18" charset="0"/>
              </a:rPr>
              <a:t>VY_32_INOVACE_17_3. ročník</a:t>
            </a:r>
          </a:p>
          <a:p>
            <a:pPr eaLnBrk="0" hangingPunct="0"/>
            <a:endParaRPr lang="cs-CZ" sz="1600" dirty="0">
              <a:cs typeface="Times New Roman" pitchFamily="18" charset="0"/>
            </a:endParaRPr>
          </a:p>
          <a:p>
            <a:pPr eaLnBrk="0" hangingPunct="0"/>
            <a:r>
              <a:rPr lang="cs-CZ" sz="1600" dirty="0">
                <a:cs typeface="Times New Roman" pitchFamily="18" charset="0"/>
              </a:rPr>
              <a:t>VZDĚLÁVACÍ OBLAST</a:t>
            </a:r>
            <a:r>
              <a:rPr lang="cs-CZ" sz="1600" dirty="0" smtClean="0">
                <a:cs typeface="Times New Roman" pitchFamily="18" charset="0"/>
              </a:rPr>
              <a:t>: Jazyk a jazyková komunikace</a:t>
            </a:r>
          </a:p>
          <a:p>
            <a:pPr eaLnBrk="0" hangingPunct="0"/>
            <a:endParaRPr lang="cs-CZ" sz="900" dirty="0"/>
          </a:p>
          <a:p>
            <a:pPr eaLnBrk="0" hangingPunct="0"/>
            <a:r>
              <a:rPr lang="cs-CZ" sz="1600" dirty="0">
                <a:cs typeface="Times New Roman" pitchFamily="18" charset="0"/>
              </a:rPr>
              <a:t>TÉMA</a:t>
            </a:r>
            <a:r>
              <a:rPr lang="cs-CZ" sz="1600" dirty="0" smtClean="0">
                <a:cs typeface="Times New Roman" pitchFamily="18" charset="0"/>
              </a:rPr>
              <a:t>: </a:t>
            </a:r>
            <a:r>
              <a:rPr lang="cs-CZ" sz="1600" dirty="0" err="1" smtClean="0">
                <a:cs typeface="Times New Roman" pitchFamily="18" charset="0"/>
              </a:rPr>
              <a:t>Parts</a:t>
            </a:r>
            <a:r>
              <a:rPr lang="cs-CZ" sz="1600" dirty="0" smtClean="0">
                <a:cs typeface="Times New Roman" pitchFamily="18" charset="0"/>
              </a:rPr>
              <a:t> </a:t>
            </a:r>
            <a:r>
              <a:rPr lang="cs-CZ" sz="1600" dirty="0" err="1" smtClean="0">
                <a:cs typeface="Times New Roman" pitchFamily="18" charset="0"/>
              </a:rPr>
              <a:t>of</a:t>
            </a:r>
            <a:r>
              <a:rPr lang="cs-CZ" sz="1600" dirty="0" smtClean="0">
                <a:cs typeface="Times New Roman" pitchFamily="18" charset="0"/>
              </a:rPr>
              <a:t> </a:t>
            </a:r>
            <a:r>
              <a:rPr lang="cs-CZ" sz="1600" dirty="0" err="1" smtClean="0">
                <a:cs typeface="Times New Roman" pitchFamily="18" charset="0"/>
              </a:rPr>
              <a:t>face</a:t>
            </a:r>
            <a:r>
              <a:rPr lang="cs-CZ" sz="1600" smtClean="0">
                <a:cs typeface="Times New Roman" pitchFamily="18" charset="0"/>
              </a:rPr>
              <a:t>/Části obličeje </a:t>
            </a:r>
            <a:endParaRPr lang="cs-CZ" sz="1600" dirty="0">
              <a:cs typeface="Times New Roman" pitchFamily="18" charset="0"/>
            </a:endParaRPr>
          </a:p>
          <a:p>
            <a:pPr eaLnBrk="0" hangingPunct="0"/>
            <a:endParaRPr lang="cs-CZ" sz="1600" dirty="0"/>
          </a:p>
          <a:p>
            <a:pPr eaLnBrk="0" hangingPunct="0"/>
            <a:endParaRPr lang="cs-CZ" sz="900" dirty="0"/>
          </a:p>
          <a:p>
            <a:pPr eaLnBrk="0" hangingPunct="0"/>
            <a:r>
              <a:rPr lang="cs-CZ" sz="1600" dirty="0">
                <a:cs typeface="Times New Roman" pitchFamily="18" charset="0"/>
              </a:rPr>
              <a:t>ČÍSLO PROJEKTU: CZ.1.07/1.4.00/21.1427 </a:t>
            </a:r>
            <a:endParaRPr lang="cs-CZ" sz="900" dirty="0"/>
          </a:p>
          <a:p>
            <a:pPr eaLnBrk="0" hangingPunct="0"/>
            <a:endParaRPr lang="cs-CZ" dirty="0"/>
          </a:p>
        </p:txBody>
      </p:sp>
      <p:pic>
        <p:nvPicPr>
          <p:cNvPr id="5123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4581525"/>
            <a:ext cx="5972175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07350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Tento materiál je určen žákům 3. ročníku jako doplňkový materiál k učebnici </a:t>
            </a:r>
            <a:r>
              <a:rPr lang="cs-CZ" dirty="0" err="1"/>
              <a:t>Chit</a:t>
            </a:r>
            <a:r>
              <a:rPr lang="cs-CZ" dirty="0"/>
              <a:t> Chat 1</a:t>
            </a:r>
            <a:r>
              <a:rPr lang="cs-CZ" dirty="0" smtClean="0"/>
              <a:t>. V prvním cvičení žáci přiřazují části obličeje. V druhém cvičení žáci doplňují podle obrázku věty. V dalším cvičení sestavují dvojice slov s </a:t>
            </a:r>
            <a:r>
              <a:rPr lang="cs-CZ" smtClean="0"/>
              <a:t>opačným významem. 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08003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cs-CZ" sz="3600" dirty="0" err="1" smtClean="0"/>
              <a:t>Describe</a:t>
            </a:r>
            <a:r>
              <a:rPr lang="cs-CZ" sz="3600" dirty="0" smtClean="0"/>
              <a:t> </a:t>
            </a:r>
            <a:r>
              <a:rPr lang="cs-CZ" sz="3600" dirty="0" err="1" smtClean="0"/>
              <a:t>parts</a:t>
            </a:r>
            <a:r>
              <a:rPr lang="cs-CZ" sz="3600" dirty="0" smtClean="0"/>
              <a:t> </a:t>
            </a:r>
            <a:r>
              <a:rPr lang="cs-CZ" sz="3600" dirty="0" err="1" smtClean="0"/>
              <a:t>of</a:t>
            </a:r>
            <a:r>
              <a:rPr lang="cs-CZ" sz="3600" dirty="0" smtClean="0"/>
              <a:t> </a:t>
            </a:r>
            <a:r>
              <a:rPr lang="cs-CZ" sz="3600" dirty="0" err="1" smtClean="0"/>
              <a:t>face</a:t>
            </a:r>
            <a:r>
              <a:rPr lang="cs-CZ" sz="3600" dirty="0" smtClean="0"/>
              <a:t>./Popiš části obličeje. 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dirty="0" err="1" smtClean="0"/>
              <a:t>Eye</a:t>
            </a:r>
            <a:r>
              <a:rPr lang="cs-CZ" dirty="0" smtClean="0"/>
              <a:t> 						Nose</a:t>
            </a:r>
          </a:p>
          <a:p>
            <a:pPr>
              <a:buNone/>
            </a:pPr>
            <a:r>
              <a:rPr lang="cs-CZ" dirty="0" smtClean="0"/>
              <a:t>						</a:t>
            </a:r>
          </a:p>
          <a:p>
            <a:pPr>
              <a:buNone/>
            </a:pPr>
            <a:r>
              <a:rPr lang="cs-CZ" dirty="0" smtClean="0"/>
              <a:t>	             														</a:t>
            </a:r>
            <a:r>
              <a:rPr lang="cs-CZ" dirty="0" err="1" smtClean="0"/>
              <a:t>Ear</a:t>
            </a:r>
            <a:r>
              <a:rPr lang="cs-CZ" dirty="0" smtClean="0"/>
              <a:t>  </a:t>
            </a:r>
          </a:p>
          <a:p>
            <a:r>
              <a:rPr lang="cs-CZ" dirty="0" err="1" smtClean="0"/>
              <a:t>Hair</a:t>
            </a:r>
            <a:r>
              <a:rPr lang="cs-CZ" dirty="0" smtClean="0"/>
              <a:t> </a:t>
            </a:r>
          </a:p>
          <a:p>
            <a:pPr lvl="8">
              <a:buNone/>
            </a:pPr>
            <a:r>
              <a:rPr lang="cs-CZ" dirty="0" smtClean="0"/>
              <a:t>                                                    </a:t>
            </a:r>
            <a:r>
              <a:rPr lang="cs-CZ" sz="3500" dirty="0" err="1" smtClean="0"/>
              <a:t>Face</a:t>
            </a:r>
            <a:r>
              <a:rPr lang="cs-CZ" dirty="0" smtClean="0"/>
              <a:t> </a:t>
            </a:r>
          </a:p>
          <a:p>
            <a:r>
              <a:rPr lang="cs-CZ" dirty="0" err="1" smtClean="0"/>
              <a:t>Mouth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1026" name="Picture 2" descr="C:\Users\sb\AppData\Local\Microsoft\Windows\Temporary Internet Files\Content.IE5\PN0SCWQP\MC900440639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132856"/>
            <a:ext cx="3600400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Finish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sentences</a:t>
            </a:r>
            <a:r>
              <a:rPr lang="cs-CZ" dirty="0" smtClean="0"/>
              <a:t>./Doplň věty.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798"/>
            <a:ext cx="8229600" cy="4497363"/>
          </a:xfrm>
        </p:spPr>
        <p:txBody>
          <a:bodyPr>
            <a:normAutofit/>
          </a:bodyPr>
          <a:lstStyle/>
          <a:p>
            <a:pPr lvl="8"/>
            <a:endParaRPr lang="cs-CZ" dirty="0" smtClean="0"/>
          </a:p>
          <a:p>
            <a:pPr lvl="8"/>
            <a:r>
              <a:rPr lang="cs-CZ" dirty="0" smtClean="0">
                <a:solidFill>
                  <a:srgbClr val="0070C0"/>
                </a:solidFill>
              </a:rPr>
              <a:t>He´s </a:t>
            </a:r>
            <a:r>
              <a:rPr lang="cs-CZ" dirty="0" err="1" smtClean="0">
                <a:solidFill>
                  <a:srgbClr val="0070C0"/>
                </a:solidFill>
              </a:rPr>
              <a:t>got</a:t>
            </a:r>
            <a:r>
              <a:rPr lang="cs-CZ" dirty="0" smtClean="0">
                <a:solidFill>
                  <a:srgbClr val="0070C0"/>
                </a:solidFill>
              </a:rPr>
              <a:t> …………………………………………..</a:t>
            </a:r>
          </a:p>
          <a:p>
            <a:pPr lvl="8"/>
            <a:endParaRPr lang="cs-CZ" dirty="0" smtClean="0">
              <a:solidFill>
                <a:srgbClr val="0070C0"/>
              </a:solidFill>
            </a:endParaRPr>
          </a:p>
          <a:p>
            <a:pPr lvl="8"/>
            <a:r>
              <a:rPr lang="cs-CZ" dirty="0" smtClean="0">
                <a:solidFill>
                  <a:srgbClr val="0070C0"/>
                </a:solidFill>
              </a:rPr>
              <a:t>He´s </a:t>
            </a:r>
            <a:r>
              <a:rPr lang="cs-CZ" dirty="0" err="1" smtClean="0">
                <a:solidFill>
                  <a:srgbClr val="0070C0"/>
                </a:solidFill>
              </a:rPr>
              <a:t>got</a:t>
            </a:r>
            <a:r>
              <a:rPr lang="cs-CZ" dirty="0" smtClean="0">
                <a:solidFill>
                  <a:srgbClr val="0070C0"/>
                </a:solidFill>
              </a:rPr>
              <a:t> …………………………………………..</a:t>
            </a:r>
          </a:p>
          <a:p>
            <a:pPr lvl="8"/>
            <a:endParaRPr lang="cs-CZ" dirty="0" smtClean="0">
              <a:solidFill>
                <a:srgbClr val="0070C0"/>
              </a:solidFill>
            </a:endParaRPr>
          </a:p>
          <a:p>
            <a:pPr lvl="8"/>
            <a:r>
              <a:rPr lang="cs-CZ" dirty="0" smtClean="0">
                <a:solidFill>
                  <a:srgbClr val="0070C0"/>
                </a:solidFill>
              </a:rPr>
              <a:t>He´s </a:t>
            </a:r>
            <a:r>
              <a:rPr lang="cs-CZ" dirty="0" err="1" smtClean="0">
                <a:solidFill>
                  <a:srgbClr val="0070C0"/>
                </a:solidFill>
              </a:rPr>
              <a:t>got</a:t>
            </a:r>
            <a:r>
              <a:rPr lang="cs-CZ" dirty="0" smtClean="0">
                <a:solidFill>
                  <a:srgbClr val="0070C0"/>
                </a:solidFill>
              </a:rPr>
              <a:t> ……………………………………………</a:t>
            </a:r>
          </a:p>
          <a:p>
            <a:pPr lvl="8"/>
            <a:endParaRPr lang="cs-CZ" dirty="0" smtClean="0"/>
          </a:p>
          <a:p>
            <a:pPr lvl="8"/>
            <a:r>
              <a:rPr lang="cs-CZ" dirty="0" err="1" smtClean="0">
                <a:solidFill>
                  <a:srgbClr val="FF0000"/>
                </a:solidFill>
              </a:rPr>
              <a:t>She</a:t>
            </a:r>
            <a:r>
              <a:rPr lang="cs-CZ" dirty="0" smtClean="0">
                <a:solidFill>
                  <a:srgbClr val="FF0000"/>
                </a:solidFill>
              </a:rPr>
              <a:t>´s </a:t>
            </a:r>
            <a:r>
              <a:rPr lang="cs-CZ" dirty="0" err="1" smtClean="0">
                <a:solidFill>
                  <a:srgbClr val="FF0000"/>
                </a:solidFill>
              </a:rPr>
              <a:t>got</a:t>
            </a:r>
            <a:r>
              <a:rPr lang="cs-CZ" dirty="0" smtClean="0">
                <a:solidFill>
                  <a:srgbClr val="FF0000"/>
                </a:solidFill>
              </a:rPr>
              <a:t> ……………………………………………</a:t>
            </a:r>
          </a:p>
          <a:p>
            <a:pPr lvl="8"/>
            <a:endParaRPr lang="cs-CZ" dirty="0" smtClean="0">
              <a:solidFill>
                <a:srgbClr val="FF0000"/>
              </a:solidFill>
            </a:endParaRPr>
          </a:p>
          <a:p>
            <a:pPr lvl="8"/>
            <a:r>
              <a:rPr lang="cs-CZ" dirty="0" err="1" smtClean="0">
                <a:solidFill>
                  <a:srgbClr val="FF0000"/>
                </a:solidFill>
              </a:rPr>
              <a:t>She</a:t>
            </a:r>
            <a:r>
              <a:rPr lang="cs-CZ" dirty="0" smtClean="0">
                <a:solidFill>
                  <a:srgbClr val="FF0000"/>
                </a:solidFill>
              </a:rPr>
              <a:t>´s </a:t>
            </a:r>
            <a:r>
              <a:rPr lang="cs-CZ" dirty="0" err="1" smtClean="0">
                <a:solidFill>
                  <a:srgbClr val="FF0000"/>
                </a:solidFill>
              </a:rPr>
              <a:t>got</a:t>
            </a:r>
            <a:r>
              <a:rPr lang="cs-CZ" dirty="0" smtClean="0">
                <a:solidFill>
                  <a:srgbClr val="FF0000"/>
                </a:solidFill>
              </a:rPr>
              <a:t> ……………………………………………</a:t>
            </a:r>
          </a:p>
          <a:p>
            <a:pPr lvl="8"/>
            <a:endParaRPr lang="cs-CZ" dirty="0" smtClean="0">
              <a:solidFill>
                <a:srgbClr val="FF0000"/>
              </a:solidFill>
            </a:endParaRPr>
          </a:p>
          <a:p>
            <a:pPr lvl="8"/>
            <a:r>
              <a:rPr lang="cs-CZ" dirty="0" err="1" smtClean="0">
                <a:solidFill>
                  <a:srgbClr val="FF0000"/>
                </a:solidFill>
              </a:rPr>
              <a:t>She</a:t>
            </a:r>
            <a:r>
              <a:rPr lang="cs-CZ" dirty="0" smtClean="0">
                <a:solidFill>
                  <a:srgbClr val="FF0000"/>
                </a:solidFill>
              </a:rPr>
              <a:t>´s </a:t>
            </a:r>
            <a:r>
              <a:rPr lang="cs-CZ" dirty="0" err="1" smtClean="0">
                <a:solidFill>
                  <a:srgbClr val="FF0000"/>
                </a:solidFill>
              </a:rPr>
              <a:t>got</a:t>
            </a:r>
            <a:r>
              <a:rPr lang="cs-CZ" dirty="0" smtClean="0">
                <a:solidFill>
                  <a:srgbClr val="FF0000"/>
                </a:solidFill>
              </a:rPr>
              <a:t> ……………………………………………</a:t>
            </a:r>
          </a:p>
          <a:p>
            <a:pPr lvl="8"/>
            <a:endParaRPr lang="cs-CZ" dirty="0" smtClean="0"/>
          </a:p>
          <a:p>
            <a:pPr lvl="8"/>
            <a:endParaRPr lang="cs-CZ" dirty="0" smtClean="0"/>
          </a:p>
          <a:p>
            <a:pPr lvl="8"/>
            <a:endParaRPr lang="cs-CZ" dirty="0" smtClean="0"/>
          </a:p>
        </p:txBody>
      </p:sp>
      <p:pic>
        <p:nvPicPr>
          <p:cNvPr id="2050" name="Picture 2" descr="C:\Users\sb\AppData\Local\Microsoft\Windows\Temporary Internet Files\Content.IE5\PN0SCWQP\MP90041175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149080"/>
            <a:ext cx="2232248" cy="2257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sb\AppData\Local\Microsoft\Windows\Temporary Internet Files\Content.IE5\85HS9MQM\MP90039992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412776"/>
            <a:ext cx="2121895" cy="2501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>
            <a:noAutofit/>
          </a:bodyPr>
          <a:lstStyle/>
          <a:p>
            <a:r>
              <a:rPr lang="cs-CZ" sz="3600" dirty="0" err="1" smtClean="0"/>
              <a:t>Match</a:t>
            </a:r>
            <a:r>
              <a:rPr lang="cs-CZ" sz="3600" dirty="0" smtClean="0"/>
              <a:t>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opposites</a:t>
            </a:r>
            <a:r>
              <a:rPr lang="cs-CZ" sz="3600" dirty="0" smtClean="0"/>
              <a:t>./Přiřaďte slova opačného významu. 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3568" y="1628800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6" name="Zástupný symbol pro obsah 2"/>
          <p:cNvSpPr>
            <a:spLocks noGrp="1"/>
          </p:cNvSpPr>
          <p:nvPr>
            <p:ph idx="1"/>
          </p:nvPr>
        </p:nvSpPr>
        <p:spPr>
          <a:xfrm>
            <a:off x="539552" y="1813466"/>
            <a:ext cx="8229600" cy="4525963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pPr>
              <a:buNone/>
            </a:pPr>
            <a:r>
              <a:rPr lang="cs-CZ" dirty="0" smtClean="0"/>
              <a:t>    </a:t>
            </a:r>
            <a:r>
              <a:rPr lang="cs-CZ" sz="3600" dirty="0" err="1" smtClean="0"/>
              <a:t>short</a:t>
            </a:r>
            <a:r>
              <a:rPr lang="cs-CZ" sz="3600" dirty="0"/>
              <a:t>, </a:t>
            </a:r>
            <a:r>
              <a:rPr lang="cs-CZ" sz="3600" dirty="0" err="1"/>
              <a:t>little</a:t>
            </a:r>
            <a:r>
              <a:rPr lang="cs-CZ" sz="3600" dirty="0"/>
              <a:t>, blond, big, </a:t>
            </a:r>
            <a:r>
              <a:rPr lang="cs-CZ" sz="3600" dirty="0" err="1" smtClean="0"/>
              <a:t>dark</a:t>
            </a:r>
            <a:r>
              <a:rPr lang="cs-CZ" sz="3600" dirty="0" smtClean="0"/>
              <a:t>, long</a:t>
            </a:r>
            <a:endParaRPr lang="cs-CZ" dirty="0"/>
          </a:p>
          <a:p>
            <a:pPr>
              <a:buNone/>
            </a:pPr>
            <a:r>
              <a:rPr lang="cs-CZ" dirty="0"/>
              <a:t>                    </a:t>
            </a:r>
            <a:r>
              <a:rPr lang="cs-CZ" dirty="0" smtClean="0"/>
              <a:t>		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				X</a:t>
            </a:r>
            <a:endParaRPr lang="cs-CZ" dirty="0"/>
          </a:p>
          <a:p>
            <a:pPr lvl="2">
              <a:buNone/>
            </a:pPr>
            <a:endParaRPr lang="cs-CZ" dirty="0"/>
          </a:p>
          <a:p>
            <a:pPr lvl="2">
              <a:buNone/>
            </a:pPr>
            <a:r>
              <a:rPr lang="cs-CZ" dirty="0"/>
              <a:t>    </a:t>
            </a:r>
            <a:r>
              <a:rPr lang="cs-CZ" dirty="0" smtClean="0"/>
              <a:t>			X</a:t>
            </a:r>
            <a:endParaRPr lang="cs-CZ" dirty="0"/>
          </a:p>
          <a:p>
            <a:pPr lvl="2"/>
            <a:endParaRPr lang="cs-CZ" dirty="0"/>
          </a:p>
          <a:p>
            <a:pPr lvl="2">
              <a:buNone/>
            </a:pPr>
            <a:r>
              <a:rPr lang="cs-CZ"/>
              <a:t>    </a:t>
            </a:r>
            <a:r>
              <a:rPr lang="cs-CZ" smtClean="0"/>
              <a:t>			X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Obrázky</a:t>
            </a:r>
          </a:p>
          <a:p>
            <a:pPr>
              <a:buNone/>
            </a:pPr>
            <a:r>
              <a:rPr lang="cs-CZ" dirty="0" smtClean="0">
                <a:hlinkClick r:id="rId2"/>
              </a:rPr>
              <a:t>www.office.</a:t>
            </a:r>
            <a:r>
              <a:rPr lang="cs-CZ" dirty="0" err="1" smtClean="0">
                <a:hlinkClick r:id="rId2"/>
              </a:rPr>
              <a:t>microsoft.com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151</Words>
  <Application>Microsoft Office PowerPoint</Application>
  <PresentationFormat>Předvádění na obrazovce (4:3)</PresentationFormat>
  <Paragraphs>53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 </vt:lpstr>
      <vt:lpstr>Describe parts of face./Popiš části obličeje. </vt:lpstr>
      <vt:lpstr>Finish the sentences./Doplň věty. </vt:lpstr>
      <vt:lpstr>Match the opposites./Přiřaďte slova opačného významu. </vt:lpstr>
      <vt:lpstr>Zdroje 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sb</dc:creator>
  <cp:lastModifiedBy>sb</cp:lastModifiedBy>
  <cp:revision>11</cp:revision>
  <dcterms:created xsi:type="dcterms:W3CDTF">2012-05-16T06:17:34Z</dcterms:created>
  <dcterms:modified xsi:type="dcterms:W3CDTF">2012-05-25T11:34:32Z</dcterms:modified>
</cp:coreProperties>
</file>