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1066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56723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6228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7905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89896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8450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062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9272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5074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7001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264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9B75C-8C91-4F2A-B391-02F44B2A9F01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13848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73780"/>
            <a:ext cx="5148076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Šárka Dvořáková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květen 2012  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VY_32_INOVACE_18_3. 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</a:t>
            </a:r>
            <a:r>
              <a:rPr lang="cs-CZ" sz="1600" dirty="0" smtClean="0">
                <a:cs typeface="Times New Roman" pitchFamily="18" charset="0"/>
              </a:rPr>
              <a:t>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smtClean="0">
                <a:cs typeface="Times New Roman" pitchFamily="18" charset="0"/>
              </a:rPr>
              <a:t>Báseň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00735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Tento materiál je určen žákům 3. ročníku jako </a:t>
            </a:r>
            <a:r>
              <a:rPr lang="cs-CZ" dirty="0" smtClean="0"/>
              <a:t>doplňkový materiál </a:t>
            </a:r>
            <a:r>
              <a:rPr lang="cs-CZ" dirty="0" smtClean="0"/>
              <a:t>k učebnici </a:t>
            </a:r>
            <a:r>
              <a:rPr lang="cs-CZ" dirty="0" err="1" smtClean="0"/>
              <a:t>Chit</a:t>
            </a:r>
            <a:r>
              <a:rPr lang="cs-CZ" dirty="0" smtClean="0"/>
              <a:t> Chat 1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procvičují slovní zásobu na téma Rodina. V prvním cvičení přiřazují členy rodiny k obrázku a procvičují tak význam slov. V následujícím cvičení odpovídají na otázky typu Kolik máš bratrů? V dalším cvičení tvoří slova (členové rodiny) z přesmyček a pak je dávají do dvojic (např. matka x otec, bratr x </a:t>
            </a:r>
            <a:r>
              <a:rPr lang="cs-CZ" smtClean="0"/>
              <a:t>sestra atd.).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8003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 err="1" smtClean="0"/>
              <a:t>Describe</a:t>
            </a:r>
            <a:r>
              <a:rPr lang="cs-CZ" sz="3200" dirty="0" smtClean="0"/>
              <a:t> </a:t>
            </a:r>
            <a:r>
              <a:rPr lang="cs-CZ" sz="3200" dirty="0" err="1" smtClean="0"/>
              <a:t>family</a:t>
            </a:r>
            <a:r>
              <a:rPr lang="cs-CZ" sz="3200" dirty="0" smtClean="0"/>
              <a:t> </a:t>
            </a:r>
            <a:r>
              <a:rPr lang="cs-CZ" sz="3200" dirty="0" err="1" smtClean="0"/>
              <a:t>members</a:t>
            </a:r>
            <a:r>
              <a:rPr lang="cs-CZ" sz="3200" dirty="0" smtClean="0"/>
              <a:t>./Popiš členy rodiny.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mum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dad</a:t>
            </a:r>
            <a:r>
              <a:rPr lang="cs-CZ" dirty="0" smtClean="0"/>
              <a:t> </a:t>
            </a:r>
          </a:p>
          <a:p>
            <a:r>
              <a:rPr lang="cs-CZ" dirty="0" smtClean="0"/>
              <a:t>sister</a:t>
            </a:r>
          </a:p>
          <a:p>
            <a:r>
              <a:rPr lang="cs-CZ" dirty="0" err="1" smtClean="0"/>
              <a:t>brother</a:t>
            </a:r>
            <a:endParaRPr lang="cs-CZ" dirty="0" smtClean="0"/>
          </a:p>
          <a:p>
            <a:r>
              <a:rPr lang="cs-CZ" dirty="0" err="1" smtClean="0"/>
              <a:t>grandma</a:t>
            </a:r>
            <a:endParaRPr lang="cs-CZ" dirty="0" smtClean="0"/>
          </a:p>
          <a:p>
            <a:r>
              <a:rPr lang="cs-CZ" dirty="0" err="1" smtClean="0"/>
              <a:t>grandad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Šárka\AppData\Local\Microsoft\Windows\Temporary Internet Files\Content.IE5\PY9LCLK8\MP9004096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060848"/>
            <a:ext cx="4293096" cy="39330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err="1" smtClean="0"/>
              <a:t>Answer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questions</a:t>
            </a:r>
            <a:r>
              <a:rPr lang="cs-CZ" sz="3600" dirty="0" smtClean="0"/>
              <a:t>./Odpověz na otázky.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1.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brothers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      .......................................................</a:t>
            </a:r>
          </a:p>
          <a:p>
            <a:pPr>
              <a:buNone/>
            </a:pPr>
            <a:r>
              <a:rPr lang="cs-CZ" dirty="0" smtClean="0"/>
              <a:t>     2.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sisters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       ………………………………………………..</a:t>
            </a:r>
          </a:p>
          <a:p>
            <a:pPr>
              <a:buNone/>
            </a:pPr>
            <a:r>
              <a:rPr lang="cs-CZ" dirty="0" smtClean="0"/>
              <a:t>    3.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grandmas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grandads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 ……………………………………………</a:t>
            </a:r>
          </a:p>
          <a:p>
            <a:pPr>
              <a:buNone/>
            </a:pPr>
            <a:r>
              <a:rPr lang="cs-CZ" dirty="0" smtClean="0"/>
              <a:t>                                  ..………………………………………….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pairs</a:t>
            </a:r>
            <a:r>
              <a:rPr lang="cs-CZ" dirty="0" smtClean="0"/>
              <a:t>./Utvoř slova z přesmyček a přiřaď dvojice.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umm</a:t>
            </a:r>
            <a:r>
              <a:rPr lang="cs-CZ" dirty="0" smtClean="0"/>
              <a:t>                                                         </a:t>
            </a:r>
            <a:r>
              <a:rPr lang="cs-CZ" dirty="0" err="1" smtClean="0"/>
              <a:t>thorber</a:t>
            </a:r>
            <a:endParaRPr lang="cs-CZ" dirty="0" smtClean="0"/>
          </a:p>
          <a:p>
            <a:pPr lvl="8">
              <a:buNone/>
            </a:pPr>
            <a:endParaRPr lang="cs-CZ" dirty="0" smtClean="0"/>
          </a:p>
          <a:p>
            <a:pPr lvl="8">
              <a:buNone/>
            </a:pPr>
            <a:r>
              <a:rPr lang="cs-CZ" sz="2200" dirty="0" smtClean="0"/>
              <a:t>AND</a:t>
            </a:r>
          </a:p>
          <a:p>
            <a:pPr lvl="8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rmagnda</a:t>
            </a:r>
            <a:r>
              <a:rPr lang="cs-CZ" dirty="0" smtClean="0"/>
              <a:t>                                                     </a:t>
            </a:r>
            <a:r>
              <a:rPr lang="cs-CZ" dirty="0" err="1" smtClean="0"/>
              <a:t>add</a:t>
            </a:r>
            <a:endParaRPr lang="cs-CZ" dirty="0" smtClean="0"/>
          </a:p>
          <a:p>
            <a:pPr lvl="8">
              <a:buNone/>
            </a:pPr>
            <a:r>
              <a:rPr lang="cs-CZ" sz="2200" dirty="0" smtClean="0"/>
              <a:t>AND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restis</a:t>
            </a:r>
            <a:r>
              <a:rPr lang="cs-CZ" dirty="0" smtClean="0"/>
              <a:t>                                                         </a:t>
            </a:r>
            <a:r>
              <a:rPr lang="cs-CZ" dirty="0" err="1" smtClean="0"/>
              <a:t>dargnad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sz="2200" dirty="0" smtClean="0"/>
              <a:t>AND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Obrázky</a:t>
            </a:r>
          </a:p>
          <a:p>
            <a:pPr>
              <a:buNone/>
            </a:pPr>
            <a:r>
              <a:rPr lang="cs-CZ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214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Describe family members./Popiš členy rodiny. </vt:lpstr>
      <vt:lpstr>Answer the questions./Odpověz na otázky. </vt:lpstr>
      <vt:lpstr>Form the words and make pairs./Utvoř slova z přesmyček a přiřaď dvojice. </vt:lpstr>
      <vt:lpstr>Zdroje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</dc:creator>
  <cp:lastModifiedBy>Šárka</cp:lastModifiedBy>
  <cp:revision>7</cp:revision>
  <dcterms:created xsi:type="dcterms:W3CDTF">2012-05-16T06:17:34Z</dcterms:created>
  <dcterms:modified xsi:type="dcterms:W3CDTF">2012-05-24T18:38:11Z</dcterms:modified>
</cp:coreProperties>
</file>