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>
        <p:scale>
          <a:sx n="77" d="100"/>
          <a:sy n="77" d="100"/>
        </p:scale>
        <p:origin x="-1176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25.jpeg"/><Relationship Id="rId7" Type="http://schemas.openxmlformats.org/officeDocument/2006/relationships/image" Target="../media/image18.wmf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5" Type="http://schemas.openxmlformats.org/officeDocument/2006/relationships/image" Target="../media/image26.wmf"/><Relationship Id="rId10" Type="http://schemas.openxmlformats.org/officeDocument/2006/relationships/image" Target="../media/image29.jpeg"/><Relationship Id="rId4" Type="http://schemas.openxmlformats.org/officeDocument/2006/relationships/image" Target="../media/image17.wmf"/><Relationship Id="rId9" Type="http://schemas.openxmlformats.org/officeDocument/2006/relationships/image" Target="../media/image2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 VY_32_INOVACE_11_ZDRAVÍ</a:t>
            </a:r>
            <a:r>
              <a:rPr lang="cs-CZ" b="1" dirty="0" smtClean="0"/>
              <a:t>_  </a:t>
            </a:r>
            <a:r>
              <a:rPr lang="cs-CZ" b="1" dirty="0" err="1" smtClean="0"/>
              <a:t>zdraví</a:t>
            </a:r>
            <a:r>
              <a:rPr lang="cs-CZ" b="1" dirty="0" smtClean="0"/>
              <a:t>, nemoc, zdravá strava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AUTOR: Petra Kroupová</a:t>
            </a:r>
            <a:br>
              <a:rPr lang="cs-CZ" dirty="0" smtClean="0"/>
            </a:br>
            <a:r>
              <a:rPr lang="cs-CZ" dirty="0" smtClean="0"/>
              <a:t>	</a:t>
            </a:r>
            <a:br>
              <a:rPr lang="cs-CZ" dirty="0" smtClean="0"/>
            </a:br>
            <a:r>
              <a:rPr lang="cs-CZ" dirty="0" smtClean="0"/>
              <a:t>ŠKOLA: ZŠ SPECIÁLNÍ</a:t>
            </a:r>
            <a:endParaRPr lang="cs-CZ" b="1" dirty="0" smtClean="0"/>
          </a:p>
          <a:p>
            <a:endParaRPr lang="cs-CZ" dirty="0"/>
          </a:p>
        </p:txBody>
      </p:sp>
      <p:pic>
        <p:nvPicPr>
          <p:cNvPr id="4" name="Picture 2" descr="C:\Documents and Settings\muceb\Plocha\opvk_hor_zakladni_logolink_bar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7704856" cy="10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fontAlgn="base"/>
            <a:r>
              <a:rPr lang="cs-CZ" sz="2600" b="1" dirty="0" smtClean="0">
                <a:latin typeface="Arial Narrow" pitchFamily="34" charset="0"/>
              </a:rPr>
              <a:t>Název materiálu: ZDRAVÍ_ </a:t>
            </a:r>
            <a:r>
              <a:rPr lang="cs-CZ" sz="2600" b="1" dirty="0" err="1" smtClean="0">
                <a:latin typeface="Arial Narrow" pitchFamily="34" charset="0"/>
              </a:rPr>
              <a:t>zdraví</a:t>
            </a:r>
            <a:r>
              <a:rPr lang="cs-CZ" sz="2600" b="1" dirty="0" smtClean="0">
                <a:latin typeface="Arial Narrow" pitchFamily="34" charset="0"/>
              </a:rPr>
              <a:t>, nemoc, zdravá strava</a:t>
            </a: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Vzdělávací oblast: Člověk a jeho svět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Anotace: Žák se seznámí s pojmem zdraví, nemoc, péčí o své zdraví, chováním v době nemoci. Roztřídí potraviny na zdraví prospěšné a škodlivé.  K upevnění učiva slouží pracovní list.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Autor: Mgr. Petra Kroupová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Jazyk: čeština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Očekávaný výstup: Žák by měl rozlišit pojem zdraví-nemoc. Rozpoznat potraviny prospěšné pro zdraví.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Speciální vzdělávací potřeby: LMR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Klíčová slova: zdraví, nemoc, příznaky nemoci, chování v době nemoci.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Druh učebního materiálu: prezentace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Druh </a:t>
            </a:r>
            <a:r>
              <a:rPr lang="cs-CZ" sz="2600" b="1" dirty="0" err="1" smtClean="0">
                <a:latin typeface="Arial Narrow" pitchFamily="34" charset="0"/>
              </a:rPr>
              <a:t>interaktivity</a:t>
            </a:r>
            <a:r>
              <a:rPr lang="cs-CZ" sz="2600" b="1" dirty="0" smtClean="0">
                <a:latin typeface="Arial Narrow" pitchFamily="34" charset="0"/>
              </a:rPr>
              <a:t>: aktivita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Cílová skupina: žák</a:t>
            </a:r>
            <a:endParaRPr lang="cs-CZ" sz="2600" dirty="0" smtClean="0">
              <a:latin typeface="Arial Narrow" pitchFamily="34" charset="0"/>
            </a:endParaRP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Stupeň a typ vzdělávání: speciální školství, I. stupeň ZŠ</a:t>
            </a: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Typická věková skupina: 1.-3. ročník (6-9let)</a:t>
            </a: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Celková velikost: 755 kB</a:t>
            </a: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Datum: </a:t>
            </a:r>
            <a:r>
              <a:rPr lang="cs-CZ" sz="2600" b="1" dirty="0" smtClean="0">
                <a:latin typeface="Arial Narrow" pitchFamily="34" charset="0"/>
              </a:rPr>
              <a:t>5.11.2011</a:t>
            </a:r>
          </a:p>
          <a:p>
            <a:pPr fontAlgn="base"/>
            <a:r>
              <a:rPr lang="cs-CZ" sz="2600" b="1" dirty="0" smtClean="0">
                <a:latin typeface="Arial Narrow" pitchFamily="34" charset="0"/>
              </a:rPr>
              <a:t>Zdroj obrázků: Klipart MS Office</a:t>
            </a:r>
            <a:endParaRPr lang="cs-CZ" sz="2600" dirty="0" smtClean="0">
              <a:latin typeface="Arial Narrow" pitchFamily="34" charset="0"/>
            </a:endParaRPr>
          </a:p>
          <a:p>
            <a:endParaRPr lang="cs-CZ" dirty="0"/>
          </a:p>
        </p:txBody>
      </p:sp>
      <p:pic>
        <p:nvPicPr>
          <p:cNvPr id="4" name="Picture 47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04664"/>
            <a:ext cx="8136904" cy="10081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Zdraví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>Pro své zdraví dělám…</a:t>
            </a:r>
            <a:endParaRPr lang="cs-CZ" dirty="0"/>
          </a:p>
        </p:txBody>
      </p:sp>
      <p:pic>
        <p:nvPicPr>
          <p:cNvPr id="1026" name="Picture 2" descr="C:\Users\Kroupa\AppData\Local\Microsoft\Windows\Temporary Internet Files\Content.IE5\C3NRIO50\MC90044056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3933056"/>
            <a:ext cx="1219200" cy="2088232"/>
          </a:xfrm>
          <a:prstGeom prst="rect">
            <a:avLst/>
          </a:prstGeom>
          <a:noFill/>
        </p:spPr>
      </p:pic>
      <p:pic>
        <p:nvPicPr>
          <p:cNvPr id="1027" name="Picture 3" descr="C:\Users\Kroupa\AppData\Local\Microsoft\Windows\Temporary Internet Files\Content.IE5\RWHRB9Q0\MC9004405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484784"/>
            <a:ext cx="1765300" cy="2016224"/>
          </a:xfrm>
          <a:prstGeom prst="rect">
            <a:avLst/>
          </a:prstGeom>
          <a:noFill/>
        </p:spPr>
      </p:pic>
      <p:pic>
        <p:nvPicPr>
          <p:cNvPr id="1028" name="Picture 4" descr="C:\Users\Kroupa\AppData\Local\Microsoft\Windows\Temporary Internet Files\Content.IE5\RWHRB9Q0\MC9004405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1484784"/>
            <a:ext cx="1080120" cy="2088232"/>
          </a:xfrm>
          <a:prstGeom prst="rect">
            <a:avLst/>
          </a:prstGeom>
          <a:noFill/>
        </p:spPr>
      </p:pic>
      <p:pic>
        <p:nvPicPr>
          <p:cNvPr id="1029" name="Picture 5" descr="C:\Users\Kroupa\AppData\Local\Microsoft\Windows\Temporary Internet Files\Content.IE5\RWHRB9Q0\MC9004405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336" y="1628800"/>
            <a:ext cx="1165225" cy="1944216"/>
          </a:xfrm>
          <a:prstGeom prst="rect">
            <a:avLst/>
          </a:prstGeom>
          <a:noFill/>
        </p:spPr>
      </p:pic>
      <p:pic>
        <p:nvPicPr>
          <p:cNvPr id="1033" name="Picture 9" descr="C:\Users\Kroupa\AppData\Local\Microsoft\Windows\Temporary Internet Files\Content.IE5\C3NRIO50\MC90044054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1484784"/>
            <a:ext cx="1224161" cy="2016224"/>
          </a:xfrm>
          <a:prstGeom prst="rect">
            <a:avLst/>
          </a:prstGeom>
          <a:noFill/>
        </p:spPr>
      </p:pic>
      <p:pic>
        <p:nvPicPr>
          <p:cNvPr id="1034" name="Picture 10" descr="C:\Users\Kroupa\AppData\Local\Microsoft\Windows\Temporary Internet Files\Content.IE5\MQSAKJF2\MC90037134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221088"/>
            <a:ext cx="1812341" cy="1656184"/>
          </a:xfrm>
          <a:prstGeom prst="rect">
            <a:avLst/>
          </a:prstGeom>
          <a:noFill/>
        </p:spPr>
      </p:pic>
      <p:pic>
        <p:nvPicPr>
          <p:cNvPr id="1036" name="Picture 12" descr="C:\Users\Kroupa\AppData\Local\Microsoft\Windows\Temporary Internet Files\Content.IE5\4R52YCNK\MC900361042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6056" y="4653136"/>
            <a:ext cx="1815998" cy="1727302"/>
          </a:xfrm>
          <a:prstGeom prst="rect">
            <a:avLst/>
          </a:prstGeom>
          <a:noFill/>
        </p:spPr>
      </p:pic>
      <p:pic>
        <p:nvPicPr>
          <p:cNvPr id="1042" name="Picture 18" descr="C:\Users\Kroupa\AppData\Local\Microsoft\Windows\Temporary Internet Files\Content.IE5\MQSAKJF2\MC90035118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55776" y="4077072"/>
            <a:ext cx="936104" cy="2229161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611560" y="3501008"/>
            <a:ext cx="2309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 Jím ovoce a zeleninu.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3573016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Sportuji.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79512" y="5877272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Myji si ruce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47664" y="6309320"/>
            <a:ext cx="33215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Pravidelně se </a:t>
            </a:r>
            <a:r>
              <a:rPr lang="cs-CZ" b="1" dirty="0" smtClean="0">
                <a:solidFill>
                  <a:srgbClr val="FF0000"/>
                </a:solidFill>
              </a:rPr>
              <a:t>sprchuji</a:t>
            </a:r>
            <a:r>
              <a:rPr lang="cs-CZ" dirty="0" smtClean="0"/>
              <a:t>,</a:t>
            </a:r>
            <a:r>
              <a:rPr lang="cs-CZ" b="1" dirty="0" smtClean="0">
                <a:solidFill>
                  <a:srgbClr val="FF0000"/>
                </a:solidFill>
              </a:rPr>
              <a:t> otužuji se.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04048" y="6309320"/>
            <a:ext cx="1803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Dostatečně </a:t>
            </a:r>
            <a:r>
              <a:rPr lang="cs-CZ" b="1" dirty="0" smtClean="0">
                <a:solidFill>
                  <a:srgbClr val="FF0000"/>
                </a:solidFill>
              </a:rPr>
              <a:t>spím.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41538" y="6021288"/>
            <a:ext cx="2308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b="1" dirty="0" smtClean="0">
                <a:solidFill>
                  <a:srgbClr val="FF0000"/>
                </a:solidFill>
              </a:rPr>
              <a:t>Piji </a:t>
            </a:r>
            <a:r>
              <a:rPr lang="cs-CZ" dirty="0" smtClean="0"/>
              <a:t>neslazené nápoje.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Nemoc - příznaky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Kroupa\AppData\Local\Microsoft\Windows\Temporary Internet Files\Content.IE5\4R52YCNK\MP90043933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2520280" cy="2808313"/>
          </a:xfrm>
          <a:prstGeom prst="rect">
            <a:avLst/>
          </a:prstGeom>
          <a:noFill/>
        </p:spPr>
      </p:pic>
      <p:pic>
        <p:nvPicPr>
          <p:cNvPr id="3075" name="Picture 3" descr="C:\Users\Kroupa\AppData\Local\Microsoft\Windows\Temporary Internet Files\Content.IE5\MQSAKJF2\MP9004276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484784"/>
            <a:ext cx="2376264" cy="280831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467544" y="4365104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Bolí mne hlava.</a:t>
            </a:r>
          </a:p>
          <a:p>
            <a:r>
              <a:rPr lang="cs-CZ" dirty="0" smtClean="0"/>
              <a:t>    Mám teplotu.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4365104"/>
            <a:ext cx="2244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Mám rýmu, smrkám.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Nemoc – chování v době nemoci.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Kroupa\AppData\Local\Microsoft\Windows\Temporary Internet Files\Content.IE5\RWHRB9Q0\MC90023213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005064"/>
            <a:ext cx="2259089" cy="2196974"/>
          </a:xfrm>
          <a:prstGeom prst="rect">
            <a:avLst/>
          </a:prstGeom>
          <a:noFill/>
        </p:spPr>
      </p:pic>
      <p:pic>
        <p:nvPicPr>
          <p:cNvPr id="2054" name="Picture 6" descr="C:\Users\Kroupa\AppData\Local\Microsoft\Windows\Temporary Internet Files\Content.IE5\RWHRB9Q0\MC90035900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005064"/>
            <a:ext cx="2232248" cy="1872208"/>
          </a:xfrm>
          <a:prstGeom prst="rect">
            <a:avLst/>
          </a:prstGeom>
          <a:noFill/>
        </p:spPr>
      </p:pic>
      <p:pic>
        <p:nvPicPr>
          <p:cNvPr id="4100" name="Picture 4" descr="C:\Users\Kroupa\AppData\Local\Microsoft\Windows\Temporary Internet Files\Content.IE5\RWHRB9Q0\MP9004221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1052736"/>
            <a:ext cx="2880320" cy="237626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39752" y="3573016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Navštívím svého lékaře, lékařku.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6021288"/>
            <a:ext cx="2805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Ležím v posteli, užívám léky.</a:t>
            </a:r>
            <a:endParaRPr lang="cs-CZ" dirty="0"/>
          </a:p>
        </p:txBody>
      </p:sp>
      <p:pic>
        <p:nvPicPr>
          <p:cNvPr id="1026" name="Picture 2" descr="C:\Users\Kroupa\AppData\Local\Microsoft\Windows\Temporary Internet Files\Content.IE5\4R52YCNK\MC9002154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4221088"/>
            <a:ext cx="1839362" cy="15841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Zdravá strava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Kroupa\AppData\Local\Microsoft\Windows\Temporary Internet Files\Content.IE5\S2EA7BEY\MC9004418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98862" y="2762250"/>
            <a:ext cx="1946275" cy="1333500"/>
          </a:xfrm>
          <a:prstGeom prst="rect">
            <a:avLst/>
          </a:prstGeom>
          <a:noFill/>
        </p:spPr>
      </p:pic>
      <p:pic>
        <p:nvPicPr>
          <p:cNvPr id="7" name="Picture 11" descr="C:\Users\Kroupa\AppData\Local\Microsoft\Windows\Temporary Internet Files\Content.IE5\C3NRIO50\MC9004418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509120"/>
            <a:ext cx="1917700" cy="1689100"/>
          </a:xfrm>
          <a:prstGeom prst="rect">
            <a:avLst/>
          </a:prstGeom>
          <a:noFill/>
        </p:spPr>
      </p:pic>
      <p:pic>
        <p:nvPicPr>
          <p:cNvPr id="2054" name="Picture 6" descr="C:\Users\Kroupa\AppData\Local\Microsoft\Windows\Temporary Internet Files\Content.IE5\RWHRB9Q0\MC9002344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221088"/>
            <a:ext cx="2231679" cy="1957057"/>
          </a:xfrm>
          <a:prstGeom prst="rect">
            <a:avLst/>
          </a:prstGeom>
          <a:noFill/>
        </p:spPr>
      </p:pic>
      <p:pic>
        <p:nvPicPr>
          <p:cNvPr id="2059" name="Picture 11" descr="C:\Users\Kroupa\AppData\Local\Microsoft\Windows\Temporary Internet Files\Content.IE5\IF4ZGSAW\MP90040524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1143000"/>
            <a:ext cx="2160240" cy="2646040"/>
          </a:xfrm>
          <a:prstGeom prst="rect">
            <a:avLst/>
          </a:prstGeom>
          <a:noFill/>
          <a:scene3d>
            <a:camera prst="perspectiveFront"/>
            <a:lightRig rig="threePt" dir="t"/>
          </a:scene3d>
        </p:spPr>
      </p:pic>
      <p:pic>
        <p:nvPicPr>
          <p:cNvPr id="2060" name="Picture 12" descr="C:\Users\Kroupa\AppData\Local\Microsoft\Windows\Temporary Internet Files\Content.IE5\ERK8HPEP\MC90044175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4581128"/>
            <a:ext cx="1440160" cy="1515616"/>
          </a:xfrm>
          <a:prstGeom prst="rect">
            <a:avLst/>
          </a:prstGeom>
          <a:noFill/>
        </p:spPr>
      </p:pic>
      <p:pic>
        <p:nvPicPr>
          <p:cNvPr id="2061" name="Picture 13" descr="C:\Users\Kroupa\AppData\Local\Microsoft\Windows\Temporary Internet Files\Content.IE5\S2EA7BEY\MC900280460[1].wmf"/>
          <p:cNvPicPr>
            <a:picLocks noGrp="1" noChangeAspect="1" noChangeArrowheads="1"/>
          </p:cNvPicPr>
          <p:nvPr>
            <p:ph idx="1"/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1484784"/>
            <a:ext cx="2477632" cy="1306717"/>
          </a:xfrm>
          <a:prstGeom prst="rect">
            <a:avLst/>
          </a:prstGeom>
          <a:noFill/>
        </p:spPr>
      </p:pic>
      <p:pic>
        <p:nvPicPr>
          <p:cNvPr id="2050" name="Picture 2" descr="C:\Users\Kroupa\AppData\Local\Microsoft\Windows\Temporary Internet Files\Content.IE5\ERK8HPEP\MC900433160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84168" y="332656"/>
            <a:ext cx="864096" cy="8961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Opakování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5328592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Co není zdravé? </a:t>
            </a:r>
          </a:p>
          <a:p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Kroupa\AppData\Local\Microsoft\Windows\Temporary Internet Files\Content.IE5\S5TLFT3G\MC90043632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132856"/>
            <a:ext cx="1714500" cy="1714500"/>
          </a:xfrm>
          <a:prstGeom prst="rect">
            <a:avLst/>
          </a:prstGeom>
          <a:noFill/>
        </p:spPr>
      </p:pic>
      <p:pic>
        <p:nvPicPr>
          <p:cNvPr id="1027" name="Picture 3" descr="C:\Users\Kroupa\AppData\Local\Microsoft\Windows\Temporary Internet Files\Content.IE5\IF4ZGSAW\MP9004088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5013176"/>
            <a:ext cx="1512168" cy="1584176"/>
          </a:xfrm>
          <a:prstGeom prst="rect">
            <a:avLst/>
          </a:prstGeom>
          <a:noFill/>
        </p:spPr>
      </p:pic>
      <p:pic>
        <p:nvPicPr>
          <p:cNvPr id="1032" name="Picture 8" descr="C:\Users\Kroupa\AppData\Local\Microsoft\Windows\Temporary Internet Files\Content.IE5\S2EA7BEY\MC9004418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3861048"/>
            <a:ext cx="1946275" cy="1333500"/>
          </a:xfrm>
          <a:prstGeom prst="rect">
            <a:avLst/>
          </a:prstGeom>
          <a:noFill/>
        </p:spPr>
      </p:pic>
      <p:pic>
        <p:nvPicPr>
          <p:cNvPr id="1033" name="Picture 9" descr="C:\Users\Kroupa\AppData\Local\Microsoft\Windows\Temporary Internet Files\Content.IE5\C3NRIO50\MC9002322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40352" y="1628800"/>
            <a:ext cx="1199584" cy="1819747"/>
          </a:xfrm>
          <a:prstGeom prst="rect">
            <a:avLst/>
          </a:prstGeom>
          <a:noFill/>
        </p:spPr>
      </p:pic>
      <p:pic>
        <p:nvPicPr>
          <p:cNvPr id="1034" name="Picture 10" descr="C:\Users\Kroupa\AppData\Local\Microsoft\Windows\Temporary Internet Files\Content.IE5\WZU4WHV2\MC9001499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4581128"/>
            <a:ext cx="1728192" cy="1853532"/>
          </a:xfrm>
          <a:prstGeom prst="rect">
            <a:avLst/>
          </a:prstGeom>
          <a:noFill/>
        </p:spPr>
      </p:pic>
      <p:pic>
        <p:nvPicPr>
          <p:cNvPr id="1035" name="Picture 11" descr="C:\Users\Kroupa\AppData\Local\Microsoft\Windows\Temporary Internet Files\Content.IE5\C3NRIO50\MC90044187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64088" y="3573016"/>
            <a:ext cx="1917700" cy="1689100"/>
          </a:xfrm>
          <a:prstGeom prst="rect">
            <a:avLst/>
          </a:prstGeom>
          <a:noFill/>
        </p:spPr>
      </p:pic>
      <p:pic>
        <p:nvPicPr>
          <p:cNvPr id="17" name="Picture 6" descr="C:\Users\Kroupa\AppData\Local\Microsoft\Windows\Temporary Internet Files\Content.IE5\RWHRB9Q0\MC90023447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5085184"/>
            <a:ext cx="1800199" cy="1597017"/>
          </a:xfrm>
          <a:prstGeom prst="rect">
            <a:avLst/>
          </a:prstGeom>
          <a:noFill/>
        </p:spPr>
      </p:pic>
      <p:pic>
        <p:nvPicPr>
          <p:cNvPr id="1036" name="Picture 12" descr="C:\Users\Kroupa\AppData\Local\Microsoft\Windows\Temporary Internet Files\Content.IE5\RWHRB9Q0\MC90023349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2348880"/>
            <a:ext cx="1946495" cy="1613026"/>
          </a:xfrm>
          <a:prstGeom prst="rect">
            <a:avLst/>
          </a:prstGeom>
          <a:noFill/>
        </p:spPr>
      </p:pic>
      <p:pic>
        <p:nvPicPr>
          <p:cNvPr id="4" name="Picture 2" descr="C:\Users\Kroupa\AppData\Local\Microsoft\Windows\Temporary Internet Files\Content.IE5\E9FGBHVO\MC900433161[2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012160" y="332656"/>
            <a:ext cx="792088" cy="10081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236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VY_32_INOVACE_11_ZDRAVÍ_  zdraví, nemoc, zdravá strava</vt:lpstr>
      <vt:lpstr>Prezentace aplikace PowerPoint</vt:lpstr>
      <vt:lpstr>Zdraví Pro své zdraví dělám…</vt:lpstr>
      <vt:lpstr>Nemoc - příznaky</vt:lpstr>
      <vt:lpstr>Nemoc – chování v době nemoci.</vt:lpstr>
      <vt:lpstr>Zdravá strava</vt:lpstr>
      <vt:lpstr>Opakování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Kroupa</dc:creator>
  <cp:lastModifiedBy>Martin Králík</cp:lastModifiedBy>
  <cp:revision>36</cp:revision>
  <dcterms:created xsi:type="dcterms:W3CDTF">2011-09-30T06:24:29Z</dcterms:created>
  <dcterms:modified xsi:type="dcterms:W3CDTF">2012-05-25T17:08:21Z</dcterms:modified>
</cp:coreProperties>
</file>