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61" r:id="rId4"/>
    <p:sldId id="268" r:id="rId5"/>
    <p:sldId id="257" r:id="rId6"/>
    <p:sldId id="265" r:id="rId7"/>
    <p:sldId id="258" r:id="rId8"/>
    <p:sldId id="266" r:id="rId9"/>
    <p:sldId id="262" r:id="rId10"/>
    <p:sldId id="270" r:id="rId11"/>
    <p:sldId id="259" r:id="rId12"/>
    <p:sldId id="267" r:id="rId13"/>
    <p:sldId id="260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46" autoAdjust="0"/>
    <p:restoredTop sz="94660"/>
  </p:normalViewPr>
  <p:slideViewPr>
    <p:cSldViewPr>
      <p:cViewPr>
        <p:scale>
          <a:sx n="76" d="100"/>
          <a:sy n="76" d="100"/>
        </p:scale>
        <p:origin x="-972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7.wmf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2.png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9.wmf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://www.redbull.cz/cs/Satellite/cz_CZ/Video/Pepe-Movie-teaser-021243082993628" TargetMode="Externa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23.wmf"/><Relationship Id="rId3" Type="http://schemas.openxmlformats.org/officeDocument/2006/relationships/image" Target="../media/image18.png"/><Relationship Id="rId7" Type="http://schemas.openxmlformats.org/officeDocument/2006/relationships/image" Target="../media/image26.png"/><Relationship Id="rId12" Type="http://schemas.openxmlformats.org/officeDocument/2006/relationships/image" Target="../media/image7.wmf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7.png"/><Relationship Id="rId11" Type="http://schemas.openxmlformats.org/officeDocument/2006/relationships/image" Target="../media/image29.png"/><Relationship Id="rId5" Type="http://schemas.openxmlformats.org/officeDocument/2006/relationships/image" Target="../media/image3.png"/><Relationship Id="rId15" Type="http://schemas.openxmlformats.org/officeDocument/2006/relationships/image" Target="../media/image19.wmf"/><Relationship Id="rId10" Type="http://schemas.openxmlformats.org/officeDocument/2006/relationships/image" Target="../media/image28.png"/><Relationship Id="rId4" Type="http://schemas.openxmlformats.org/officeDocument/2006/relationships/image" Target="../media/image16.png"/><Relationship Id="rId9" Type="http://schemas.openxmlformats.org/officeDocument/2006/relationships/image" Target="../media/image27.png"/><Relationship Id="rId14" Type="http://schemas.openxmlformats.org/officeDocument/2006/relationships/image" Target="../media/image24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albums/Sports_and_Recreation__Hockey/ice_hockey_4.png" TargetMode="External"/><Relationship Id="rId13" Type="http://schemas.openxmlformats.org/officeDocument/2006/relationships/hyperlink" Target="http://www.pdclipart.org/albums/Sports_and_Recreation__Skating/thumb_skate_ice.png" TargetMode="External"/><Relationship Id="rId18" Type="http://schemas.openxmlformats.org/officeDocument/2006/relationships/hyperlink" Target="http://www.pdclipart.org/albums/Sports_and_Recreation__Ski_Sled_Snowboard/thumb_snowboard.png" TargetMode="External"/><Relationship Id="rId3" Type="http://schemas.openxmlformats.org/officeDocument/2006/relationships/hyperlink" Target="http://img1.ct24.cz/cache/616x347/article/8/734/73355.jpg" TargetMode="External"/><Relationship Id="rId7" Type="http://schemas.openxmlformats.org/officeDocument/2006/relationships/hyperlink" Target="http://img7.ct24.cz/cache/616x347/article/30/2910/290992.jpg" TargetMode="External"/><Relationship Id="rId12" Type="http://schemas.openxmlformats.org/officeDocument/2006/relationships/hyperlink" Target="http://www.pdclipart.org/albums/Sports_and_Recreation__Skating/figure_skate_2.png" TargetMode="External"/><Relationship Id="rId17" Type="http://schemas.openxmlformats.org/officeDocument/2006/relationships/hyperlink" Target="http://img7.ct24.cz/cache/616x347/article/8/749/74826.jpg" TargetMode="External"/><Relationship Id="rId2" Type="http://schemas.openxmlformats.org/officeDocument/2006/relationships/hyperlink" Target="http://www.pdclipart.org/albums/Sports_and_Recreation__Ski_Sled_Snowboard/ski_1.png" TargetMode="External"/><Relationship Id="rId16" Type="http://schemas.openxmlformats.org/officeDocument/2006/relationships/hyperlink" Target="http://www.pdclipart.org/albums/Sports_and_Recreation__Ski_Sled_Snowboard/sled_01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g2.ct24.cz/cache/616x347/article/14/1349/134876.jpg" TargetMode="External"/><Relationship Id="rId11" Type="http://schemas.openxmlformats.org/officeDocument/2006/relationships/hyperlink" Target="http://www.pdclipart.org/albums/Sports_and_Recreation__Hockey/thumb_ice_hockey_8.png" TargetMode="External"/><Relationship Id="rId5" Type="http://schemas.openxmlformats.org/officeDocument/2006/relationships/hyperlink" Target="http://img2.ct24.cz/cache/616x347/article/14/1350/134910.jpg" TargetMode="External"/><Relationship Id="rId15" Type="http://schemas.openxmlformats.org/officeDocument/2006/relationships/hyperlink" Target="http://img7.ct24.cz/cache/616x347/article/24/2342/234109.jpg" TargetMode="External"/><Relationship Id="rId10" Type="http://schemas.openxmlformats.org/officeDocument/2006/relationships/hyperlink" Target="http://www.clker.com/cliparts/2/7/a/f/12806417031249817958paintball%20mask-th.png" TargetMode="External"/><Relationship Id="rId4" Type="http://schemas.openxmlformats.org/officeDocument/2006/relationships/hyperlink" Target="http://www.pdclipart.org/albums/Sports_and_Recreation__Ski_Sled_Snowboard/skiing_gear.png" TargetMode="External"/><Relationship Id="rId9" Type="http://schemas.openxmlformats.org/officeDocument/2006/relationships/hyperlink" Target="http://www.pdclipart.org/albums/Sports_and_Recreation__Hockey/thumb_goalie_mask_2.png" TargetMode="External"/><Relationship Id="rId14" Type="http://schemas.openxmlformats.org/officeDocument/2006/relationships/hyperlink" Target="http://www.pdclipart.org/albums/Sports_and_Recreation__Skating/ice_skate_9.pn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skatelevize.cz/ct4/zimni-sporty/157405-verner-v-ostrave-ziskal-svuj-osmy-narodni-titul/" TargetMode="External"/><Relationship Id="rId3" Type="http://schemas.openxmlformats.org/officeDocument/2006/relationships/hyperlink" Target="http://tubehned.cz/video/DcfF_v4_b8s/%C5%A0%C3%A1rka-Z%C3%A1hrobsk%C3%A1-premi%C3%A9rov%C3%A9-v%C3%ADt%C4%9Bzstv%C3%AD-ve-Sv%C4%9Btov%C3%A9m-Poh%C3%A1ru-2008-09-Aspen-USA.html" TargetMode="External"/><Relationship Id="rId7" Type="http://schemas.openxmlformats.org/officeDocument/2006/relationships/hyperlink" Target="http://www.ceskatelevize.cz/porady/10353693890-ceska-sportovni-dvacitka-aneb-nejvetsi-sportovni-zazitek-dvacetileti/21147129314/bonus/2713-martina-sablikova-zoh-vancouver-2010/" TargetMode="External"/><Relationship Id="rId12" Type="http://schemas.openxmlformats.org/officeDocument/2006/relationships/hyperlink" Target="http://www.ceskatelevize.cz/ct4/hokej/extraligova-videa/141657-18-kolo-hc-litvinov-slavia-praha/" TargetMode="External"/><Relationship Id="rId2" Type="http://schemas.openxmlformats.org/officeDocument/2006/relationships/hyperlink" Target="http://www.ceskatelevize.cz/porady/10353693890-ceska-sportovni-dvacitka-aneb-nejvetsi-sportovni-zazitek-dvacetileti/21147129314/bonus/2726-sarka-zahrobska-ms-svedsko-2007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eskatelevize.cz/ct4/zimni-sporty/112073-sablikova-potreti-dosahla-na-evropsky-titul-ve-viceboji" TargetMode="External"/><Relationship Id="rId11" Type="http://schemas.openxmlformats.org/officeDocument/2006/relationships/hyperlink" Target="http://www.ceskatelevize.cz/ct4/zimni-sporty/116628-sudova-skoncila-na-sp-v-marianskych-laznich-pata/" TargetMode="External"/><Relationship Id="rId5" Type="http://schemas.openxmlformats.org/officeDocument/2006/relationships/hyperlink" Target="http://www.ceskatelevize.cz/porady/10353693890-ceska-sportovni-dvacitka-aneb-nejvetsi-sportovni-zazitek-dvacetileti/21147129314/bonus/2733-lukas-bauer-tour-de-ski-a-sp-2007-8/" TargetMode="External"/><Relationship Id="rId10" Type="http://schemas.openxmlformats.org/officeDocument/2006/relationships/hyperlink" Target="http://www.ceskatelevize.cz/porady/10353693890-ceska-sportovni-dvacitka-aneb-nejvetsi-sportovni-zazitek-dvacetileti/21147129314/bonus/2717-ales-valenta-zoh-salt-lake-city-2002/" TargetMode="External"/><Relationship Id="rId4" Type="http://schemas.openxmlformats.org/officeDocument/2006/relationships/hyperlink" Target="http://www.ceskatelevize.cz/porady/10353693890-ceska-sportovni-dvacitka-aneb-nejvetsi-sportovni-zazitek-dvacetileti/21147129314/bonus/2719-katerina-neumannova-zoh-turin-2006/" TargetMode="External"/><Relationship Id="rId9" Type="http://schemas.openxmlformats.org/officeDocument/2006/relationships/hyperlink" Target="http://www.redbull.cz/cs/Satellite/cz_CZ/Video/Pepe-Movie-teaser-021243082993628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VY_32_INOVACE_14_ZIMNÍ  SPORTY_ukázky zimních  sportů 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AUTOR: Petra Kroupová</a:t>
            </a:r>
            <a:br>
              <a:rPr lang="cs-CZ" dirty="0" smtClean="0"/>
            </a:br>
            <a:r>
              <a:rPr lang="cs-CZ" dirty="0" smtClean="0"/>
              <a:t>ŠOLA: ZŠ SPECIÁLNÍ</a:t>
            </a:r>
            <a:endParaRPr lang="cs-CZ" dirty="0"/>
          </a:p>
        </p:txBody>
      </p:sp>
      <p:pic>
        <p:nvPicPr>
          <p:cNvPr id="5" name="Picture 2" descr="C:\Documents and Settings\muceb\Plocha\opvk_hor_zakladni_logolink_bar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692696"/>
            <a:ext cx="547260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27584" y="548680"/>
            <a:ext cx="7272808" cy="4186808"/>
          </a:xfrm>
        </p:spPr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55576" y="764704"/>
            <a:ext cx="7056784" cy="3960440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Název materiálu: ZIMA – zimní sporty </a:t>
            </a:r>
            <a:endParaRPr lang="cs-CZ" dirty="0" smtClean="0"/>
          </a:p>
          <a:p>
            <a:r>
              <a:rPr lang="cs-CZ" b="1" dirty="0" smtClean="0"/>
              <a:t>Vzdělávací oblast: Člověk a jeho svět</a:t>
            </a:r>
            <a:endParaRPr lang="cs-CZ" dirty="0" smtClean="0"/>
          </a:p>
          <a:p>
            <a:r>
              <a:rPr lang="cs-CZ" b="1" dirty="0" smtClean="0"/>
              <a:t>Anotace: Žák pojmenuje zimní sporty, uvědomí si zásady bezpečnost při provozování těchto sportů.</a:t>
            </a:r>
            <a:endParaRPr lang="cs-CZ" dirty="0" smtClean="0"/>
          </a:p>
          <a:p>
            <a:r>
              <a:rPr lang="cs-CZ" b="1" dirty="0" smtClean="0"/>
              <a:t>Autor: Mgr. Petra Kroupová </a:t>
            </a:r>
            <a:endParaRPr lang="cs-CZ" dirty="0" smtClean="0"/>
          </a:p>
          <a:p>
            <a:r>
              <a:rPr lang="cs-CZ" b="1" dirty="0" smtClean="0"/>
              <a:t>Jazyk: čeština </a:t>
            </a:r>
            <a:endParaRPr lang="cs-CZ" dirty="0" smtClean="0"/>
          </a:p>
          <a:p>
            <a:r>
              <a:rPr lang="cs-CZ" b="1" dirty="0" smtClean="0"/>
              <a:t>Očekávaný výstup: Žák by  se měl seznámit  s jednotlivými druhy zimních sportů,  pojmenovat, je.  Uvědomit si případná rizika při provozování zimních sportů (ochranné pomůcky, sportovní potřeby). Je možné použít i video ukázky, které jsou uvedeny jako zdroje (případně obměny).</a:t>
            </a:r>
            <a:endParaRPr lang="cs-CZ" dirty="0" smtClean="0"/>
          </a:p>
          <a:p>
            <a:r>
              <a:rPr lang="cs-CZ" b="1" dirty="0" smtClean="0"/>
              <a:t>Speciální vzdělávací potřeby: LMP </a:t>
            </a:r>
            <a:endParaRPr lang="cs-CZ" dirty="0" smtClean="0"/>
          </a:p>
          <a:p>
            <a:r>
              <a:rPr lang="cs-CZ" b="1" dirty="0" smtClean="0"/>
              <a:t>Klíčová slova: zima, zimní sporty, bezpečnost</a:t>
            </a:r>
            <a:endParaRPr lang="cs-CZ" dirty="0" smtClean="0"/>
          </a:p>
          <a:p>
            <a:r>
              <a:rPr lang="cs-CZ" b="1" dirty="0" smtClean="0"/>
              <a:t>Druh učebního materiálu: prezentace</a:t>
            </a:r>
            <a:endParaRPr lang="cs-CZ" dirty="0" smtClean="0"/>
          </a:p>
          <a:p>
            <a:r>
              <a:rPr lang="cs-CZ" b="1" dirty="0" smtClean="0"/>
              <a:t>Druh </a:t>
            </a:r>
            <a:r>
              <a:rPr lang="cs-CZ" b="1" dirty="0" err="1" smtClean="0"/>
              <a:t>interaktivity</a:t>
            </a:r>
            <a:r>
              <a:rPr lang="cs-CZ" b="1" dirty="0" smtClean="0"/>
              <a:t>: aktivita</a:t>
            </a:r>
            <a:endParaRPr lang="cs-CZ" dirty="0" smtClean="0"/>
          </a:p>
          <a:p>
            <a:r>
              <a:rPr lang="cs-CZ" b="1" dirty="0" smtClean="0"/>
              <a:t>Cílová skupina: žák </a:t>
            </a:r>
            <a:endParaRPr lang="cs-CZ" dirty="0" smtClean="0"/>
          </a:p>
          <a:p>
            <a:r>
              <a:rPr lang="cs-CZ" b="1" dirty="0" smtClean="0"/>
              <a:t>Stupeň a typ vzdělávání: speciální školství, I. stupeň ZŠ</a:t>
            </a:r>
            <a:endParaRPr lang="cs-CZ" dirty="0" smtClean="0"/>
          </a:p>
          <a:p>
            <a:r>
              <a:rPr lang="cs-CZ" b="1" dirty="0" smtClean="0"/>
              <a:t>Typická věková skupina: 6-9 let (1.-3.r.)                                                         </a:t>
            </a:r>
            <a:endParaRPr lang="cs-CZ" b="1" dirty="0" smtClean="0"/>
          </a:p>
          <a:p>
            <a:r>
              <a:rPr lang="cs-CZ" b="1" dirty="0" smtClean="0"/>
              <a:t>Celková </a:t>
            </a:r>
            <a:r>
              <a:rPr lang="cs-CZ" b="1" dirty="0" smtClean="0"/>
              <a:t>velikost:1637 KB        					</a:t>
            </a:r>
            <a:endParaRPr lang="cs-CZ" b="1" dirty="0" smtClean="0"/>
          </a:p>
          <a:p>
            <a:r>
              <a:rPr lang="cs-CZ" b="1" dirty="0" smtClean="0"/>
              <a:t>Zdroj obrázků: Klipart MS </a:t>
            </a:r>
            <a:r>
              <a:rPr lang="cs-CZ" b="1" dirty="0" err="1" smtClean="0"/>
              <a:t>Ofice</a:t>
            </a:r>
            <a:r>
              <a:rPr lang="cs-CZ" b="1" dirty="0" smtClean="0"/>
              <a:t>		Datum:12.1.2012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BĚH  NA  LYŽÍCH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4725144"/>
            <a:ext cx="5486400" cy="804862"/>
          </a:xfrm>
        </p:spPr>
        <p:txBody>
          <a:bodyPr>
            <a:normAutofit/>
          </a:bodyPr>
          <a:lstStyle/>
          <a:p>
            <a:r>
              <a:rPr lang="cs-CZ" sz="1800" dirty="0" smtClean="0">
                <a:solidFill>
                  <a:srgbClr val="00B050"/>
                </a:solidFill>
              </a:rPr>
              <a:t>LYŽE - BĚŽKY, HŮLKY</a:t>
            </a:r>
            <a:endParaRPr lang="cs-CZ" sz="1800" dirty="0">
              <a:solidFill>
                <a:srgbClr val="00B050"/>
              </a:solidFill>
            </a:endParaRPr>
          </a:p>
        </p:txBody>
      </p:sp>
      <p:pic>
        <p:nvPicPr>
          <p:cNvPr id="20484" name="Picture 4" descr="C:\Users\Kroupa\AppData\Local\Microsoft\Windows\Temporary Internet Files\Content.IE5\WZU4WHV2\MM900303467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48680"/>
            <a:ext cx="5400600" cy="4104456"/>
          </a:xfrm>
          <a:prstGeom prst="rect">
            <a:avLst/>
          </a:prstGeom>
          <a:noFill/>
        </p:spPr>
      </p:pic>
      <p:sp>
        <p:nvSpPr>
          <p:cNvPr id="6" name="Zástupný symbol pro obrázek 5"/>
          <p:cNvSpPr>
            <a:spLocks noGrp="1"/>
          </p:cNvSpPr>
          <p:nvPr>
            <p:ph type="pic" idx="1"/>
          </p:nvPr>
        </p:nvSpPr>
        <p:spPr>
          <a:xfrm>
            <a:off x="1792288" y="612774"/>
            <a:ext cx="5486400" cy="4184377"/>
          </a:xfrm>
        </p:spPr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140968"/>
            <a:ext cx="1008112" cy="2896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LYŽOVÁNÍ</a:t>
            </a:r>
            <a:r>
              <a:rPr lang="cs-CZ" sz="4400" dirty="0" smtClean="0"/>
              <a:t> - BĚH</a:t>
            </a:r>
            <a:endParaRPr lang="cs-CZ" sz="4400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3826" r="3826"/>
          <a:stretch>
            <a:fillRect/>
          </a:stretch>
        </p:blipFill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LYŽOVÁNÍ</a:t>
            </a: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2052" name="Picture 4" descr="hory,krajiny,lidé,lyžaři,lyžování,osoby,páry,příroda,roční období,sporty,volný čas,webové animace,ženy,zima,zimní sporty"/>
          <p:cNvPicPr>
            <a:picLocks noGrp="1" noChangeAspect="1" noChangeArrowheads="1" noCrop="1"/>
          </p:cNvPicPr>
          <p:nvPr>
            <p:ph type="pic" idx="1"/>
          </p:nvPr>
        </p:nvPicPr>
        <p:blipFill>
          <a:blip r:embed="rId2" cstate="print"/>
          <a:srcRect t="12500" b="12500"/>
          <a:stretch>
            <a:fillRect/>
          </a:stretch>
        </p:blipFill>
        <p:spPr bwMode="auto">
          <a:xfrm>
            <a:off x="0" y="188640"/>
            <a:ext cx="5004048" cy="5112569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148064" y="3140968"/>
            <a:ext cx="38642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LYŽE, HŮLKY, PŘILBA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2054" name="Picture 6" descr="C:\Users\Kroupa\AppData\Local\Microsoft\Windows\Temporary Internet Files\Content.IE5\S2EA7BEY\MM900309771[2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476672"/>
            <a:ext cx="3312368" cy="2592288"/>
          </a:xfrm>
          <a:prstGeom prst="rect">
            <a:avLst/>
          </a:prstGeom>
          <a:noFill/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3140968"/>
            <a:ext cx="1008112" cy="20326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 descr="C:\Users\Kroupa\AppData\Local\Microsoft\Windows\Temporary Internet Files\Content.IE5\MQSAKJF2\MC90035226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4221088"/>
            <a:ext cx="792088" cy="1007113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SJEZDOVÉ  LYŽOVÁNÍ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SJEZD</a:t>
            </a:r>
            <a:endParaRPr lang="cs-CZ" sz="4400" dirty="0"/>
          </a:p>
        </p:txBody>
      </p:sp>
      <p:pic>
        <p:nvPicPr>
          <p:cNvPr id="5" name="Picture 5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4014" r="4014"/>
          <a:stretch>
            <a:fillRect/>
          </a:stretch>
        </p:blipFill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BRUSLENÍ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                                                    </a:t>
            </a:r>
            <a:r>
              <a:rPr lang="cs-CZ" sz="2000" dirty="0" smtClean="0">
                <a:solidFill>
                  <a:srgbClr val="00B050"/>
                </a:solidFill>
              </a:rPr>
              <a:t>BRUSLE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9458" name="Picture 2" descr="bruslaři,bruslení,bruslení na ledě,děti,dívky,osoby,sporty,webové animace,zimní sporty"/>
          <p:cNvPicPr>
            <a:picLocks noGrp="1" noChangeAspect="1" noChangeArrowheads="1" noCrop="1"/>
          </p:cNvPicPr>
          <p:nvPr>
            <p:ph type="pic" idx="1"/>
          </p:nvPr>
        </p:nvPicPr>
        <p:blipFill>
          <a:blip r:embed="rId2" cstate="print"/>
          <a:srcRect t="12500" b="12500"/>
          <a:stretch>
            <a:fillRect/>
          </a:stretch>
        </p:blipFill>
        <p:spPr bwMode="auto">
          <a:xfrm>
            <a:off x="2411760" y="0"/>
            <a:ext cx="4644008" cy="4797152"/>
          </a:xfrm>
          <a:prstGeom prst="rect">
            <a:avLst/>
          </a:prstGeom>
          <a:noFill/>
        </p:spPr>
      </p:pic>
      <p:pic>
        <p:nvPicPr>
          <p:cNvPr id="19461" name="Picture 5" descr="C:\Users\Kroupa\AppData\Local\Microsoft\Windows\Temporary Internet Files\Content.IE5\WZU4WHV2\MM900309762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492896"/>
            <a:ext cx="2483768" cy="2664296"/>
          </a:xfrm>
          <a:prstGeom prst="rect">
            <a:avLst/>
          </a:prstGeom>
          <a:noFill/>
        </p:spPr>
      </p:pic>
      <p:pic>
        <p:nvPicPr>
          <p:cNvPr id="1026" name="Picture 2" descr="C:\Users\Kroupa\AppData\Local\Microsoft\Windows\Temporary Internet Files\Content.IE5\C3NRIO50\MC9003571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2492896"/>
            <a:ext cx="1835696" cy="2616316"/>
          </a:xfrm>
          <a:prstGeom prst="rect">
            <a:avLst/>
          </a:prstGeom>
          <a:noFill/>
        </p:spPr>
      </p:pic>
      <p:pic>
        <p:nvPicPr>
          <p:cNvPr id="7" name="Picture 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5301208"/>
            <a:ext cx="9525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581128"/>
            <a:ext cx="5486400" cy="786210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        BRUSLENÍ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5" name="Picture 3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1906" r="1906"/>
          <a:stretch>
            <a:fillRect/>
          </a:stretch>
        </p:blipFill>
        <p:spPr bwMode="auto">
          <a:xfrm>
            <a:off x="0" y="0"/>
            <a:ext cx="4788024" cy="3068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412776"/>
            <a:ext cx="4355976" cy="292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1043607" y="3244334"/>
            <a:ext cx="25202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RYCHLO</a:t>
            </a:r>
            <a:r>
              <a:rPr lang="cs-CZ" dirty="0" smtClean="0">
                <a:solidFill>
                  <a:srgbClr val="FF0000"/>
                </a:solidFill>
              </a:rPr>
              <a:t>BRUSLENÍ</a:t>
            </a:r>
            <a:r>
              <a:rPr lang="cs-CZ" dirty="0" smtClean="0"/>
              <a:t> MARTINA SÁBLÍKOVÁ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32240" y="4653136"/>
            <a:ext cx="17411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KRASO</a:t>
            </a:r>
            <a:r>
              <a:rPr lang="cs-CZ" dirty="0" smtClean="0">
                <a:solidFill>
                  <a:srgbClr val="FF0000"/>
                </a:solidFill>
              </a:rPr>
              <a:t>BRUSLENÍ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HOKEJ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0" y="4797152"/>
            <a:ext cx="33853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PUK, HOKEJKA, PŘILBA, CHRÁNIČE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1510" name="Picture 6" descr="C:\Users\Kroupa\AppData\Local\Microsoft\Windows\Temporary Internet Files\Content.IE5\PSI6UCQ2\MM900295253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132856"/>
            <a:ext cx="1656184" cy="1290439"/>
          </a:xfrm>
          <a:prstGeom prst="rect">
            <a:avLst/>
          </a:prstGeom>
          <a:noFill/>
        </p:spPr>
      </p:pic>
      <p:pic>
        <p:nvPicPr>
          <p:cNvPr id="7" name="Picture 5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/>
          <a:srcRect t="19880" b="19880"/>
          <a:stretch>
            <a:fillRect/>
          </a:stretch>
        </p:blipFill>
        <p:spPr bwMode="auto">
          <a:xfrm>
            <a:off x="827089" y="3429000"/>
            <a:ext cx="1080615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404664"/>
            <a:ext cx="1331640" cy="8640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6336" y="3284984"/>
            <a:ext cx="762000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5" descr="C:\Users\Kroupa\AppData\Local\Microsoft\Windows\Temporary Internet Files\Content.IE5\ERK8HPEP\MC90030521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332656"/>
            <a:ext cx="576064" cy="86409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err="1" smtClean="0"/>
              <a:t>Litvínov</a:t>
            </a:r>
            <a:r>
              <a:rPr lang="cs-CZ" dirty="0" smtClean="0"/>
              <a:t>-SLAVIE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HOKEJ</a:t>
            </a: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5" name="Picture 5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12446" r="12446"/>
          <a:stretch>
            <a:fillRect/>
          </a:stretch>
        </p:blipFill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4941168"/>
            <a:ext cx="6264696" cy="1152128"/>
          </a:xfrm>
        </p:spPr>
        <p:txBody>
          <a:bodyPr>
            <a:no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SNOWBOARDING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SNOWBOARDING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 smtClean="0">
              <a:hlinkClick r:id="rId2"/>
            </a:endParaRPr>
          </a:p>
          <a:p>
            <a:endParaRPr lang="cs-CZ" dirty="0"/>
          </a:p>
        </p:txBody>
      </p:sp>
      <p:pic>
        <p:nvPicPr>
          <p:cNvPr id="8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/>
          <a:srcRect l="2105" r="2105"/>
          <a:stretch>
            <a:fillRect/>
          </a:stretch>
        </p:blipFill>
        <p:spPr bwMode="auto">
          <a:xfrm>
            <a:off x="1792288" y="612774"/>
            <a:ext cx="5486400" cy="44004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2" descr="C:\Users\Kroupa\AppData\Local\Microsoft\Windows\Temporary Internet Files\Content.IE5\S2EA7BEY\MM900336993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412776"/>
            <a:ext cx="1368152" cy="3312368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763688" y="4437112"/>
            <a:ext cx="29400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SNOWBOARD, HELMA, BRÝLE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" name="Picture 3" descr="C:\Users\Kroupa\AppData\Local\Microsoft\Windows\Temporary Internet Files\Content.IE5\C3NRIO50\MC90034731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692696"/>
            <a:ext cx="1180728" cy="1757706"/>
          </a:xfrm>
          <a:prstGeom prst="rect">
            <a:avLst/>
          </a:prstGeom>
          <a:noFill/>
        </p:spPr>
      </p:pic>
      <p:pic>
        <p:nvPicPr>
          <p:cNvPr id="11" name="Picture 4" descr="C:\Users\Kroupa\AppData\Local\Microsoft\Windows\Temporary Internet Files\Content.IE5\RWHRB9Q0\MC90029002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68344" y="2132856"/>
            <a:ext cx="864096" cy="64807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OPAKOVÁNÍ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Spoj sport  se sportovními potřebami. Pamatuj na bezpečnost!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t="8637" b="8637"/>
          <a:stretch>
            <a:fillRect/>
          </a:stretch>
        </p:blipFill>
        <p:spPr bwMode="auto">
          <a:xfrm>
            <a:off x="2555776" y="404664"/>
            <a:ext cx="2088232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221088"/>
            <a:ext cx="762000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4005064"/>
            <a:ext cx="942975" cy="1202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2" y="2996952"/>
            <a:ext cx="1008112" cy="1744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12360" y="3429000"/>
            <a:ext cx="1331640" cy="8640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92080" y="404664"/>
            <a:ext cx="1115566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0" y="3140968"/>
            <a:ext cx="9525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7544" y="476672"/>
            <a:ext cx="1296144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115616" y="4149080"/>
            <a:ext cx="1152128" cy="1037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164288" y="404664"/>
            <a:ext cx="1368152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Kroupa\AppData\Local\Microsoft\Windows\Temporary Internet Files\Content.IE5\MQSAKJF2\MC900352266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635896" y="3789040"/>
            <a:ext cx="792088" cy="1007113"/>
          </a:xfrm>
          <a:prstGeom prst="rect">
            <a:avLst/>
          </a:prstGeom>
          <a:noFill/>
        </p:spPr>
      </p:pic>
      <p:pic>
        <p:nvPicPr>
          <p:cNvPr id="3" name="Picture 3" descr="C:\Users\Kroupa\AppData\Local\Microsoft\Windows\Temporary Internet Files\Content.IE5\C3NRIO50\MC900347317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788024" y="2996952"/>
            <a:ext cx="1180728" cy="1757706"/>
          </a:xfrm>
          <a:prstGeom prst="rect">
            <a:avLst/>
          </a:prstGeom>
          <a:noFill/>
        </p:spPr>
      </p:pic>
      <p:pic>
        <p:nvPicPr>
          <p:cNvPr id="5" name="Picture 4" descr="C:\Users\Kroupa\AppData\Local\Microsoft\Windows\Temporary Internet Files\Content.IE5\RWHRB9Q0\MC900290023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220072" y="2852936"/>
            <a:ext cx="864096" cy="648072"/>
          </a:xfrm>
          <a:prstGeom prst="rect">
            <a:avLst/>
          </a:prstGeom>
          <a:noFill/>
        </p:spPr>
      </p:pic>
      <p:pic>
        <p:nvPicPr>
          <p:cNvPr id="6" name="Picture 5" descr="C:\Users\Kroupa\AppData\Local\Microsoft\Windows\Temporary Internet Files\Content.IE5\ERK8HPEP\MC900305211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8567936" y="4221088"/>
            <a:ext cx="576064" cy="8640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cs-CZ" sz="1200" dirty="0" smtClean="0"/>
              <a:t>LYŽOVÁNÍ -   </a:t>
            </a: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pdclipart.org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albums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Sports</a:t>
            </a:r>
            <a:r>
              <a:rPr lang="cs-CZ" sz="1200" dirty="0" smtClean="0">
                <a:hlinkClick r:id="rId2"/>
              </a:rPr>
              <a:t>_</a:t>
            </a:r>
            <a:r>
              <a:rPr lang="cs-CZ" sz="1200" dirty="0" err="1" smtClean="0">
                <a:hlinkClick r:id="rId2"/>
              </a:rPr>
              <a:t>and</a:t>
            </a:r>
            <a:r>
              <a:rPr lang="cs-CZ" sz="1200" dirty="0" smtClean="0">
                <a:hlinkClick r:id="rId2"/>
              </a:rPr>
              <a:t>_</a:t>
            </a:r>
            <a:r>
              <a:rPr lang="cs-CZ" sz="1200" dirty="0" err="1" smtClean="0">
                <a:hlinkClick r:id="rId2"/>
              </a:rPr>
              <a:t>Recreation</a:t>
            </a:r>
            <a:r>
              <a:rPr lang="cs-CZ" sz="1200" dirty="0" smtClean="0">
                <a:hlinkClick r:id="rId2"/>
              </a:rPr>
              <a:t>__Ski_Sled_Snowboard/ski_1.png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		     </a:t>
            </a:r>
            <a:r>
              <a:rPr lang="cs-CZ" sz="1200" dirty="0" smtClean="0">
                <a:hlinkClick r:id="rId3"/>
              </a:rPr>
              <a:t>http://img1.ct24.cz/</a:t>
            </a:r>
            <a:r>
              <a:rPr lang="cs-CZ" sz="1200" dirty="0" err="1" smtClean="0">
                <a:hlinkClick r:id="rId3"/>
              </a:rPr>
              <a:t>cache</a:t>
            </a:r>
            <a:r>
              <a:rPr lang="cs-CZ" sz="1200" dirty="0" smtClean="0">
                <a:hlinkClick r:id="rId3"/>
              </a:rPr>
              <a:t>/616x347/</a:t>
            </a:r>
            <a:r>
              <a:rPr lang="cs-CZ" sz="1200" dirty="0" err="1" smtClean="0">
                <a:hlinkClick r:id="rId3"/>
              </a:rPr>
              <a:t>article</a:t>
            </a:r>
            <a:r>
              <a:rPr lang="cs-CZ" sz="1200" dirty="0" smtClean="0">
                <a:hlinkClick r:id="rId3"/>
              </a:rPr>
              <a:t>/8/734/73355.jpg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LYŽE, HŮLKY, BRÝLE - </a:t>
            </a:r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pdclipart.org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albums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Sports</a:t>
            </a:r>
            <a:r>
              <a:rPr lang="cs-CZ" sz="1200" dirty="0" smtClean="0">
                <a:hlinkClick r:id="rId4"/>
              </a:rPr>
              <a:t>_</a:t>
            </a:r>
            <a:r>
              <a:rPr lang="cs-CZ" sz="1200" dirty="0" err="1" smtClean="0">
                <a:hlinkClick r:id="rId4"/>
              </a:rPr>
              <a:t>and</a:t>
            </a:r>
            <a:r>
              <a:rPr lang="cs-CZ" sz="1200" dirty="0" smtClean="0">
                <a:hlinkClick r:id="rId4"/>
              </a:rPr>
              <a:t>_</a:t>
            </a:r>
            <a:r>
              <a:rPr lang="cs-CZ" sz="1200" dirty="0" err="1" smtClean="0">
                <a:hlinkClick r:id="rId4"/>
              </a:rPr>
              <a:t>Recreation</a:t>
            </a:r>
            <a:r>
              <a:rPr lang="cs-CZ" sz="1200" dirty="0" smtClean="0">
                <a:hlinkClick r:id="rId4"/>
              </a:rPr>
              <a:t>__Ski_Sled_Snowboard/</a:t>
            </a:r>
            <a:r>
              <a:rPr lang="cs-CZ" sz="1200" dirty="0" err="1" smtClean="0">
                <a:hlinkClick r:id="rId4"/>
              </a:rPr>
              <a:t>skiing</a:t>
            </a:r>
            <a:r>
              <a:rPr lang="cs-CZ" sz="1200" dirty="0" smtClean="0">
                <a:hlinkClick r:id="rId4"/>
              </a:rPr>
              <a:t>_</a:t>
            </a:r>
            <a:r>
              <a:rPr lang="cs-CZ" sz="1200" dirty="0" err="1" smtClean="0">
                <a:hlinkClick r:id="rId4"/>
              </a:rPr>
              <a:t>gear.png</a:t>
            </a:r>
            <a:endParaRPr lang="cs-CZ" sz="1200" dirty="0" smtClean="0"/>
          </a:p>
          <a:p>
            <a:r>
              <a:rPr lang="cs-CZ" sz="1200" dirty="0" smtClean="0"/>
              <a:t>BRUSLENÍ - http://office.</a:t>
            </a:r>
            <a:r>
              <a:rPr lang="cs-CZ" sz="1200" dirty="0" err="1" smtClean="0"/>
              <a:t>microsoft.com</a:t>
            </a:r>
            <a:r>
              <a:rPr lang="cs-CZ" sz="1200" dirty="0" smtClean="0"/>
              <a:t>/</a:t>
            </a:r>
            <a:r>
              <a:rPr lang="cs-CZ" sz="1200" dirty="0" err="1" smtClean="0"/>
              <a:t>cs</a:t>
            </a:r>
            <a:r>
              <a:rPr lang="cs-CZ" sz="1200" dirty="0" smtClean="0"/>
              <a:t>-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results.aspx</a:t>
            </a:r>
            <a:r>
              <a:rPr lang="cs-CZ" sz="1200" dirty="0" smtClean="0"/>
              <a:t>?ex=2&amp;</a:t>
            </a:r>
            <a:r>
              <a:rPr lang="cs-CZ" sz="1200" dirty="0" err="1" smtClean="0"/>
              <a:t>qu</a:t>
            </a:r>
            <a:r>
              <a:rPr lang="cs-CZ" sz="1200" dirty="0" smtClean="0"/>
              <a:t>=zimní sporty#</a:t>
            </a:r>
            <a:r>
              <a:rPr lang="cs-CZ" sz="1200" dirty="0" err="1" smtClean="0"/>
              <a:t>ai</a:t>
            </a:r>
            <a:r>
              <a:rPr lang="cs-CZ" sz="1200" dirty="0" smtClean="0"/>
              <a:t>:MM900365295|</a:t>
            </a:r>
            <a:r>
              <a:rPr lang="cs-CZ" sz="1200" dirty="0" err="1" smtClean="0"/>
              <a:t>mt</a:t>
            </a:r>
            <a:r>
              <a:rPr lang="cs-CZ" sz="1200" dirty="0" smtClean="0"/>
              <a:t>:3|</a:t>
            </a:r>
          </a:p>
          <a:p>
            <a:r>
              <a:rPr lang="cs-CZ" sz="1200" dirty="0" smtClean="0"/>
              <a:t>BĚH NA LYŽÍCH - </a:t>
            </a:r>
            <a:r>
              <a:rPr lang="cs-CZ" sz="1200" dirty="0" smtClean="0">
                <a:hlinkClick r:id="rId5"/>
              </a:rPr>
              <a:t>http://img2.ct24.cz/</a:t>
            </a:r>
            <a:r>
              <a:rPr lang="cs-CZ" sz="1200" dirty="0" err="1" smtClean="0">
                <a:hlinkClick r:id="rId5"/>
              </a:rPr>
              <a:t>cache</a:t>
            </a:r>
            <a:r>
              <a:rPr lang="cs-CZ" sz="1200" dirty="0" smtClean="0">
                <a:hlinkClick r:id="rId5"/>
              </a:rPr>
              <a:t>/616x347/</a:t>
            </a:r>
            <a:r>
              <a:rPr lang="cs-CZ" sz="1200" dirty="0" err="1" smtClean="0">
                <a:hlinkClick r:id="rId5"/>
              </a:rPr>
              <a:t>article</a:t>
            </a:r>
            <a:r>
              <a:rPr lang="cs-CZ" sz="1200" dirty="0" smtClean="0">
                <a:hlinkClick r:id="rId5"/>
              </a:rPr>
              <a:t>/14/1350/134910.jpg</a:t>
            </a:r>
            <a:endParaRPr lang="cs-CZ" sz="1200" dirty="0" smtClean="0"/>
          </a:p>
          <a:p>
            <a:r>
              <a:rPr lang="cs-CZ" sz="1200" dirty="0" smtClean="0"/>
              <a:t>MARTINA SÁBLÍKOVÁ - </a:t>
            </a:r>
            <a:r>
              <a:rPr lang="cs-CZ" sz="1200" dirty="0" smtClean="0">
                <a:hlinkClick r:id="rId6"/>
              </a:rPr>
              <a:t>http://img2.ct24.cz/</a:t>
            </a:r>
            <a:r>
              <a:rPr lang="cs-CZ" sz="1200" dirty="0" err="1" smtClean="0">
                <a:hlinkClick r:id="rId6"/>
              </a:rPr>
              <a:t>cache</a:t>
            </a:r>
            <a:r>
              <a:rPr lang="cs-CZ" sz="1200" dirty="0" smtClean="0">
                <a:hlinkClick r:id="rId6"/>
              </a:rPr>
              <a:t>/616x347/</a:t>
            </a:r>
            <a:r>
              <a:rPr lang="cs-CZ" sz="1200" dirty="0" err="1" smtClean="0">
                <a:hlinkClick r:id="rId6"/>
              </a:rPr>
              <a:t>article</a:t>
            </a:r>
            <a:r>
              <a:rPr lang="cs-CZ" sz="1200" dirty="0" smtClean="0">
                <a:hlinkClick r:id="rId6"/>
              </a:rPr>
              <a:t>/14/1349/134876.jpg</a:t>
            </a:r>
            <a:endParaRPr lang="cs-CZ" sz="1200" dirty="0" smtClean="0"/>
          </a:p>
          <a:p>
            <a:r>
              <a:rPr lang="cs-CZ" sz="1200" dirty="0" smtClean="0"/>
              <a:t>HOKEJ - </a:t>
            </a:r>
            <a:r>
              <a:rPr lang="cs-CZ" sz="1200" dirty="0" smtClean="0">
                <a:hlinkClick r:id="rId7"/>
              </a:rPr>
              <a:t>http://img7.ct24.cz/</a:t>
            </a:r>
            <a:r>
              <a:rPr lang="cs-CZ" sz="1200" dirty="0" err="1" smtClean="0">
                <a:hlinkClick r:id="rId7"/>
              </a:rPr>
              <a:t>cache</a:t>
            </a:r>
            <a:r>
              <a:rPr lang="cs-CZ" sz="1200" dirty="0" smtClean="0">
                <a:hlinkClick r:id="rId7"/>
              </a:rPr>
              <a:t>/616x347/</a:t>
            </a:r>
            <a:r>
              <a:rPr lang="cs-CZ" sz="1200" dirty="0" err="1" smtClean="0">
                <a:hlinkClick r:id="rId7"/>
              </a:rPr>
              <a:t>article</a:t>
            </a:r>
            <a:r>
              <a:rPr lang="cs-CZ" sz="1200" dirty="0" smtClean="0">
                <a:hlinkClick r:id="rId7"/>
              </a:rPr>
              <a:t>/30/2910/290992.jpg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	               </a:t>
            </a:r>
            <a:r>
              <a:rPr lang="cs-CZ" sz="1200" dirty="0" smtClean="0">
                <a:hlinkClick r:id="rId8"/>
              </a:rPr>
              <a:t>http://www.</a:t>
            </a:r>
            <a:r>
              <a:rPr lang="cs-CZ" sz="1200" dirty="0" err="1" smtClean="0">
                <a:hlinkClick r:id="rId8"/>
              </a:rPr>
              <a:t>pdclipart.org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albums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Sports</a:t>
            </a:r>
            <a:r>
              <a:rPr lang="cs-CZ" sz="1200" dirty="0" smtClean="0">
                <a:hlinkClick r:id="rId8"/>
              </a:rPr>
              <a:t>_</a:t>
            </a:r>
            <a:r>
              <a:rPr lang="cs-CZ" sz="1200" dirty="0" err="1" smtClean="0">
                <a:hlinkClick r:id="rId8"/>
              </a:rPr>
              <a:t>and</a:t>
            </a:r>
            <a:r>
              <a:rPr lang="cs-CZ" sz="1200" dirty="0" smtClean="0">
                <a:hlinkClick r:id="rId8"/>
              </a:rPr>
              <a:t>_</a:t>
            </a:r>
            <a:r>
              <a:rPr lang="cs-CZ" sz="1200" dirty="0" err="1" smtClean="0">
                <a:hlinkClick r:id="rId8"/>
              </a:rPr>
              <a:t>Recreation</a:t>
            </a:r>
            <a:r>
              <a:rPr lang="cs-CZ" sz="1200" dirty="0" smtClean="0">
                <a:hlinkClick r:id="rId8"/>
              </a:rPr>
              <a:t>__</a:t>
            </a:r>
            <a:r>
              <a:rPr lang="cs-CZ" sz="1200" dirty="0" err="1" smtClean="0">
                <a:hlinkClick r:id="rId8"/>
              </a:rPr>
              <a:t>Hockey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ice</a:t>
            </a:r>
            <a:r>
              <a:rPr lang="cs-CZ" sz="1200" dirty="0" smtClean="0">
                <a:hlinkClick r:id="rId8"/>
              </a:rPr>
              <a:t>_</a:t>
            </a:r>
            <a:r>
              <a:rPr lang="cs-CZ" sz="1200" dirty="0" err="1" smtClean="0">
                <a:hlinkClick r:id="rId8"/>
              </a:rPr>
              <a:t>hockey</a:t>
            </a:r>
            <a:r>
              <a:rPr lang="cs-CZ" sz="1200" dirty="0" smtClean="0">
                <a:hlinkClick r:id="rId8"/>
              </a:rPr>
              <a:t>_4.png</a:t>
            </a:r>
            <a:endParaRPr lang="cs-CZ" sz="1200" dirty="0" smtClean="0"/>
          </a:p>
          <a:p>
            <a:r>
              <a:rPr lang="cs-CZ" sz="1200" dirty="0" smtClean="0"/>
              <a:t>PŘILBA - </a:t>
            </a:r>
            <a:r>
              <a:rPr lang="cs-CZ" sz="1200" dirty="0" smtClean="0">
                <a:hlinkClick r:id="rId9"/>
              </a:rPr>
              <a:t>http://www.</a:t>
            </a:r>
            <a:r>
              <a:rPr lang="cs-CZ" sz="1200" dirty="0" err="1" smtClean="0">
                <a:hlinkClick r:id="rId9"/>
              </a:rPr>
              <a:t>pdclipart.org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albums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Sports</a:t>
            </a:r>
            <a:r>
              <a:rPr lang="cs-CZ" sz="1200" dirty="0" smtClean="0">
                <a:hlinkClick r:id="rId9"/>
              </a:rPr>
              <a:t>_</a:t>
            </a:r>
            <a:r>
              <a:rPr lang="cs-CZ" sz="1200" dirty="0" err="1" smtClean="0">
                <a:hlinkClick r:id="rId9"/>
              </a:rPr>
              <a:t>and</a:t>
            </a:r>
            <a:r>
              <a:rPr lang="cs-CZ" sz="1200" dirty="0" smtClean="0">
                <a:hlinkClick r:id="rId9"/>
              </a:rPr>
              <a:t>_</a:t>
            </a:r>
            <a:r>
              <a:rPr lang="cs-CZ" sz="1200" dirty="0" err="1" smtClean="0">
                <a:hlinkClick r:id="rId9"/>
              </a:rPr>
              <a:t>Recreation</a:t>
            </a:r>
            <a:r>
              <a:rPr lang="cs-CZ" sz="1200" dirty="0" smtClean="0">
                <a:hlinkClick r:id="rId9"/>
              </a:rPr>
              <a:t>__</a:t>
            </a:r>
            <a:r>
              <a:rPr lang="cs-CZ" sz="1200" dirty="0" err="1" smtClean="0">
                <a:hlinkClick r:id="rId9"/>
              </a:rPr>
              <a:t>Hockey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thumb</a:t>
            </a:r>
            <a:r>
              <a:rPr lang="cs-CZ" sz="1200" dirty="0" smtClean="0">
                <a:hlinkClick r:id="rId9"/>
              </a:rPr>
              <a:t>_</a:t>
            </a:r>
            <a:r>
              <a:rPr lang="cs-CZ" sz="1200" dirty="0" err="1" smtClean="0">
                <a:hlinkClick r:id="rId9"/>
              </a:rPr>
              <a:t>goalie</a:t>
            </a:r>
            <a:r>
              <a:rPr lang="cs-CZ" sz="1200" dirty="0" smtClean="0">
                <a:hlinkClick r:id="rId9"/>
              </a:rPr>
              <a:t>_</a:t>
            </a:r>
            <a:r>
              <a:rPr lang="cs-CZ" sz="1200" dirty="0" err="1" smtClean="0">
                <a:hlinkClick r:id="rId9"/>
              </a:rPr>
              <a:t>mask</a:t>
            </a:r>
            <a:r>
              <a:rPr lang="cs-CZ" sz="1200" dirty="0" smtClean="0">
                <a:hlinkClick r:id="rId9"/>
              </a:rPr>
              <a:t>_2.png</a:t>
            </a:r>
            <a:endParaRPr lang="cs-CZ" sz="1200" dirty="0" smtClean="0"/>
          </a:p>
          <a:p>
            <a:pPr lvl="1">
              <a:buNone/>
            </a:pPr>
            <a:r>
              <a:rPr lang="cs-CZ" sz="800" dirty="0" smtClean="0"/>
              <a:t>                  </a:t>
            </a:r>
            <a:r>
              <a:rPr lang="cs-CZ" sz="800" dirty="0" smtClean="0">
                <a:hlinkClick r:id="rId10"/>
              </a:rPr>
              <a:t>http://www.</a:t>
            </a:r>
            <a:r>
              <a:rPr lang="cs-CZ" sz="800" dirty="0" err="1" smtClean="0">
                <a:hlinkClick r:id="rId10"/>
              </a:rPr>
              <a:t>clker.com</a:t>
            </a:r>
            <a:r>
              <a:rPr lang="cs-CZ" sz="800" dirty="0" smtClean="0">
                <a:hlinkClick r:id="rId10"/>
              </a:rPr>
              <a:t>/</a:t>
            </a:r>
            <a:r>
              <a:rPr lang="cs-CZ" sz="800" dirty="0" err="1" smtClean="0">
                <a:hlinkClick r:id="rId10"/>
              </a:rPr>
              <a:t>cliparts</a:t>
            </a:r>
            <a:r>
              <a:rPr lang="cs-CZ" sz="800" dirty="0" smtClean="0">
                <a:hlinkClick r:id="rId10"/>
              </a:rPr>
              <a:t>/2/7/a/f/12806417031249817958paintball%20mask-</a:t>
            </a:r>
            <a:r>
              <a:rPr lang="cs-CZ" sz="800" dirty="0" err="1" smtClean="0">
                <a:hlinkClick r:id="rId10"/>
              </a:rPr>
              <a:t>th.png</a:t>
            </a:r>
            <a:endParaRPr lang="cs-CZ" sz="800" dirty="0" smtClean="0"/>
          </a:p>
          <a:p>
            <a:pPr lvl="2"/>
            <a:endParaRPr lang="cs-CZ" sz="400" dirty="0" smtClean="0"/>
          </a:p>
          <a:p>
            <a:r>
              <a:rPr lang="cs-CZ" sz="1200" dirty="0" smtClean="0"/>
              <a:t>HOKEJKY, BRANKA, PUK - </a:t>
            </a:r>
            <a:r>
              <a:rPr lang="cs-CZ" sz="1200" dirty="0" smtClean="0">
                <a:hlinkClick r:id="rId11"/>
              </a:rPr>
              <a:t>http://www.</a:t>
            </a:r>
            <a:r>
              <a:rPr lang="cs-CZ" sz="1200" dirty="0" err="1" smtClean="0">
                <a:hlinkClick r:id="rId11"/>
              </a:rPr>
              <a:t>pdclipart.org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albums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Sports</a:t>
            </a:r>
            <a:r>
              <a:rPr lang="cs-CZ" sz="1200" dirty="0" smtClean="0">
                <a:hlinkClick r:id="rId11"/>
              </a:rPr>
              <a:t>_</a:t>
            </a:r>
            <a:r>
              <a:rPr lang="cs-CZ" sz="1200" dirty="0" err="1" smtClean="0">
                <a:hlinkClick r:id="rId11"/>
              </a:rPr>
              <a:t>and</a:t>
            </a:r>
            <a:r>
              <a:rPr lang="cs-CZ" sz="1200" dirty="0" smtClean="0">
                <a:hlinkClick r:id="rId11"/>
              </a:rPr>
              <a:t>_</a:t>
            </a:r>
            <a:r>
              <a:rPr lang="cs-CZ" sz="1200" dirty="0" err="1" smtClean="0">
                <a:hlinkClick r:id="rId11"/>
              </a:rPr>
              <a:t>Recreation</a:t>
            </a:r>
            <a:r>
              <a:rPr lang="cs-CZ" sz="1200" dirty="0" smtClean="0">
                <a:hlinkClick r:id="rId11"/>
              </a:rPr>
              <a:t>__</a:t>
            </a:r>
            <a:r>
              <a:rPr lang="cs-CZ" sz="1200" dirty="0" err="1" smtClean="0">
                <a:hlinkClick r:id="rId11"/>
              </a:rPr>
              <a:t>Hockey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thumb</a:t>
            </a:r>
            <a:r>
              <a:rPr lang="cs-CZ" sz="1200" dirty="0" smtClean="0">
                <a:hlinkClick r:id="rId11"/>
              </a:rPr>
              <a:t>_</a:t>
            </a:r>
            <a:r>
              <a:rPr lang="cs-CZ" sz="1200" dirty="0" err="1" smtClean="0">
                <a:hlinkClick r:id="rId11"/>
              </a:rPr>
              <a:t>ice</a:t>
            </a:r>
            <a:r>
              <a:rPr lang="cs-CZ" sz="1200" dirty="0" smtClean="0">
                <a:hlinkClick r:id="rId11"/>
              </a:rPr>
              <a:t>_</a:t>
            </a:r>
            <a:r>
              <a:rPr lang="cs-CZ" sz="1200" dirty="0" err="1" smtClean="0">
                <a:hlinkClick r:id="rId11"/>
              </a:rPr>
              <a:t>hockey</a:t>
            </a:r>
            <a:r>
              <a:rPr lang="cs-CZ" sz="1200" dirty="0" smtClean="0">
                <a:hlinkClick r:id="rId11"/>
              </a:rPr>
              <a:t>_8.png</a:t>
            </a:r>
            <a:endParaRPr lang="cs-CZ" sz="1200" dirty="0" smtClean="0"/>
          </a:p>
          <a:p>
            <a:r>
              <a:rPr lang="cs-CZ" sz="1200" dirty="0" smtClean="0"/>
              <a:t>BRUSLE - </a:t>
            </a:r>
            <a:r>
              <a:rPr lang="cs-CZ" sz="1200" dirty="0" smtClean="0">
                <a:hlinkClick r:id="rId12"/>
              </a:rPr>
              <a:t>http://www.</a:t>
            </a:r>
            <a:r>
              <a:rPr lang="cs-CZ" sz="1200" dirty="0" err="1" smtClean="0">
                <a:hlinkClick r:id="rId12"/>
              </a:rPr>
              <a:t>pdclipart.org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albums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Sports</a:t>
            </a:r>
            <a:r>
              <a:rPr lang="cs-CZ" sz="1200" dirty="0" smtClean="0">
                <a:hlinkClick r:id="rId12"/>
              </a:rPr>
              <a:t>_</a:t>
            </a:r>
            <a:r>
              <a:rPr lang="cs-CZ" sz="1200" dirty="0" err="1" smtClean="0">
                <a:hlinkClick r:id="rId12"/>
              </a:rPr>
              <a:t>and</a:t>
            </a:r>
            <a:r>
              <a:rPr lang="cs-CZ" sz="1200" dirty="0" smtClean="0">
                <a:hlinkClick r:id="rId12"/>
              </a:rPr>
              <a:t>_</a:t>
            </a:r>
            <a:r>
              <a:rPr lang="cs-CZ" sz="1200" dirty="0" err="1" smtClean="0">
                <a:hlinkClick r:id="rId12"/>
              </a:rPr>
              <a:t>Recreation</a:t>
            </a:r>
            <a:r>
              <a:rPr lang="cs-CZ" sz="1200" dirty="0" smtClean="0">
                <a:hlinkClick r:id="rId12"/>
              </a:rPr>
              <a:t>__</a:t>
            </a:r>
            <a:r>
              <a:rPr lang="cs-CZ" sz="1200" dirty="0" err="1" smtClean="0">
                <a:hlinkClick r:id="rId12"/>
              </a:rPr>
              <a:t>Skating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figure</a:t>
            </a:r>
            <a:r>
              <a:rPr lang="cs-CZ" sz="1200" dirty="0" smtClean="0">
                <a:hlinkClick r:id="rId12"/>
              </a:rPr>
              <a:t>_skate_2.png</a:t>
            </a:r>
            <a:endParaRPr lang="cs-CZ" sz="1200" dirty="0" smtClean="0"/>
          </a:p>
          <a:p>
            <a:pPr lvl="1">
              <a:buNone/>
            </a:pPr>
            <a:r>
              <a:rPr lang="cs-CZ" sz="800" dirty="0" smtClean="0"/>
              <a:t>                   </a:t>
            </a:r>
            <a:r>
              <a:rPr lang="cs-CZ" sz="800" dirty="0" smtClean="0">
                <a:hlinkClick r:id="rId13"/>
              </a:rPr>
              <a:t>http://www.</a:t>
            </a:r>
            <a:r>
              <a:rPr lang="cs-CZ" sz="800" dirty="0" err="1" smtClean="0">
                <a:hlinkClick r:id="rId13"/>
              </a:rPr>
              <a:t>pdclipart.org</a:t>
            </a:r>
            <a:r>
              <a:rPr lang="cs-CZ" sz="800" dirty="0" smtClean="0">
                <a:hlinkClick r:id="rId13"/>
              </a:rPr>
              <a:t>/</a:t>
            </a:r>
            <a:r>
              <a:rPr lang="cs-CZ" sz="800" dirty="0" err="1" smtClean="0">
                <a:hlinkClick r:id="rId13"/>
              </a:rPr>
              <a:t>albums</a:t>
            </a:r>
            <a:r>
              <a:rPr lang="cs-CZ" sz="800" dirty="0" smtClean="0">
                <a:hlinkClick r:id="rId13"/>
              </a:rPr>
              <a:t>/</a:t>
            </a:r>
            <a:r>
              <a:rPr lang="cs-CZ" sz="800" dirty="0" err="1" smtClean="0">
                <a:hlinkClick r:id="rId13"/>
              </a:rPr>
              <a:t>Sports</a:t>
            </a:r>
            <a:r>
              <a:rPr lang="cs-CZ" sz="800" dirty="0" smtClean="0">
                <a:hlinkClick r:id="rId13"/>
              </a:rPr>
              <a:t>_</a:t>
            </a:r>
            <a:r>
              <a:rPr lang="cs-CZ" sz="800" dirty="0" err="1" smtClean="0">
                <a:hlinkClick r:id="rId13"/>
              </a:rPr>
              <a:t>and</a:t>
            </a:r>
            <a:r>
              <a:rPr lang="cs-CZ" sz="800" dirty="0" smtClean="0">
                <a:hlinkClick r:id="rId13"/>
              </a:rPr>
              <a:t>_</a:t>
            </a:r>
            <a:r>
              <a:rPr lang="cs-CZ" sz="800" dirty="0" err="1" smtClean="0">
                <a:hlinkClick r:id="rId13"/>
              </a:rPr>
              <a:t>Recreation</a:t>
            </a:r>
            <a:r>
              <a:rPr lang="cs-CZ" sz="800" dirty="0" smtClean="0">
                <a:hlinkClick r:id="rId13"/>
              </a:rPr>
              <a:t>__</a:t>
            </a:r>
            <a:r>
              <a:rPr lang="cs-CZ" sz="800" dirty="0" err="1" smtClean="0">
                <a:hlinkClick r:id="rId13"/>
              </a:rPr>
              <a:t>Skating</a:t>
            </a:r>
            <a:r>
              <a:rPr lang="cs-CZ" sz="800" dirty="0" smtClean="0">
                <a:hlinkClick r:id="rId13"/>
              </a:rPr>
              <a:t>/</a:t>
            </a:r>
            <a:r>
              <a:rPr lang="cs-CZ" sz="800" dirty="0" err="1" smtClean="0">
                <a:hlinkClick r:id="rId13"/>
              </a:rPr>
              <a:t>thumb</a:t>
            </a:r>
            <a:r>
              <a:rPr lang="cs-CZ" sz="800" dirty="0" smtClean="0">
                <a:hlinkClick r:id="rId13"/>
              </a:rPr>
              <a:t>_skate_</a:t>
            </a:r>
            <a:r>
              <a:rPr lang="cs-CZ" sz="800" dirty="0" err="1" smtClean="0">
                <a:hlinkClick r:id="rId13"/>
              </a:rPr>
              <a:t>ice.png</a:t>
            </a:r>
            <a:endParaRPr lang="cs-CZ" sz="800" dirty="0" smtClean="0"/>
          </a:p>
          <a:p>
            <a:r>
              <a:rPr lang="cs-CZ" sz="1200" dirty="0" smtClean="0"/>
              <a:t>BRUSLAŘ - </a:t>
            </a:r>
            <a:r>
              <a:rPr lang="cs-CZ" sz="1200" dirty="0" smtClean="0">
                <a:hlinkClick r:id="rId14"/>
              </a:rPr>
              <a:t>http://www.</a:t>
            </a:r>
            <a:r>
              <a:rPr lang="cs-CZ" sz="1200" dirty="0" err="1" smtClean="0">
                <a:hlinkClick r:id="rId14"/>
              </a:rPr>
              <a:t>pdclipart.org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albums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Sports</a:t>
            </a:r>
            <a:r>
              <a:rPr lang="cs-CZ" sz="1200" dirty="0" smtClean="0">
                <a:hlinkClick r:id="rId14"/>
              </a:rPr>
              <a:t>_</a:t>
            </a:r>
            <a:r>
              <a:rPr lang="cs-CZ" sz="1200" dirty="0" err="1" smtClean="0">
                <a:hlinkClick r:id="rId14"/>
              </a:rPr>
              <a:t>and</a:t>
            </a:r>
            <a:r>
              <a:rPr lang="cs-CZ" sz="1200" dirty="0" smtClean="0">
                <a:hlinkClick r:id="rId14"/>
              </a:rPr>
              <a:t>_</a:t>
            </a:r>
            <a:r>
              <a:rPr lang="cs-CZ" sz="1200" dirty="0" err="1" smtClean="0">
                <a:hlinkClick r:id="rId14"/>
              </a:rPr>
              <a:t>Recreation</a:t>
            </a:r>
            <a:r>
              <a:rPr lang="cs-CZ" sz="1200" dirty="0" smtClean="0">
                <a:hlinkClick r:id="rId14"/>
              </a:rPr>
              <a:t>__</a:t>
            </a:r>
            <a:r>
              <a:rPr lang="cs-CZ" sz="1200" dirty="0" err="1" smtClean="0">
                <a:hlinkClick r:id="rId14"/>
              </a:rPr>
              <a:t>Skating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ice</a:t>
            </a:r>
            <a:r>
              <a:rPr lang="cs-CZ" sz="1200" dirty="0" smtClean="0">
                <a:hlinkClick r:id="rId14"/>
              </a:rPr>
              <a:t>_skate_9.png</a:t>
            </a:r>
            <a:endParaRPr lang="cs-CZ" sz="1200" dirty="0" smtClean="0"/>
          </a:p>
          <a:p>
            <a:r>
              <a:rPr lang="cs-CZ" sz="1200" dirty="0" smtClean="0"/>
              <a:t>KRASOBRUSLENÍ - </a:t>
            </a:r>
            <a:r>
              <a:rPr lang="cs-CZ" sz="1200" dirty="0" smtClean="0">
                <a:hlinkClick r:id="rId15"/>
              </a:rPr>
              <a:t>http://img7.ct24.cz/</a:t>
            </a:r>
            <a:r>
              <a:rPr lang="cs-CZ" sz="1200" dirty="0" err="1" smtClean="0">
                <a:hlinkClick r:id="rId15"/>
              </a:rPr>
              <a:t>cache</a:t>
            </a:r>
            <a:r>
              <a:rPr lang="cs-CZ" sz="1200" dirty="0" smtClean="0">
                <a:hlinkClick r:id="rId15"/>
              </a:rPr>
              <a:t>/616x347/</a:t>
            </a:r>
            <a:r>
              <a:rPr lang="cs-CZ" sz="1200" dirty="0" err="1" smtClean="0">
                <a:hlinkClick r:id="rId15"/>
              </a:rPr>
              <a:t>article</a:t>
            </a:r>
            <a:r>
              <a:rPr lang="cs-CZ" sz="1200" dirty="0" smtClean="0">
                <a:hlinkClick r:id="rId15"/>
              </a:rPr>
              <a:t>/24/2342/234109.jpg</a:t>
            </a:r>
            <a:endParaRPr lang="cs-CZ" sz="1200" dirty="0" smtClean="0"/>
          </a:p>
          <a:p>
            <a:r>
              <a:rPr lang="cs-CZ" sz="1200" dirty="0" smtClean="0"/>
              <a:t>SANĚ - </a:t>
            </a:r>
            <a:r>
              <a:rPr lang="cs-CZ" sz="1200" dirty="0" smtClean="0">
                <a:hlinkClick r:id="rId16"/>
              </a:rPr>
              <a:t>http://www.</a:t>
            </a:r>
            <a:r>
              <a:rPr lang="cs-CZ" sz="1200" dirty="0" err="1" smtClean="0">
                <a:hlinkClick r:id="rId16"/>
              </a:rPr>
              <a:t>pdclipart.org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albums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Sports</a:t>
            </a:r>
            <a:r>
              <a:rPr lang="cs-CZ" sz="1200" dirty="0" smtClean="0">
                <a:hlinkClick r:id="rId16"/>
              </a:rPr>
              <a:t>_</a:t>
            </a:r>
            <a:r>
              <a:rPr lang="cs-CZ" sz="1200" dirty="0" err="1" smtClean="0">
                <a:hlinkClick r:id="rId16"/>
              </a:rPr>
              <a:t>and</a:t>
            </a:r>
            <a:r>
              <a:rPr lang="cs-CZ" sz="1200" dirty="0" smtClean="0">
                <a:hlinkClick r:id="rId16"/>
              </a:rPr>
              <a:t>_</a:t>
            </a:r>
            <a:r>
              <a:rPr lang="cs-CZ" sz="1200" dirty="0" err="1" smtClean="0">
                <a:hlinkClick r:id="rId16"/>
              </a:rPr>
              <a:t>Recreation</a:t>
            </a:r>
            <a:r>
              <a:rPr lang="cs-CZ" sz="1200" dirty="0" smtClean="0">
                <a:hlinkClick r:id="rId16"/>
              </a:rPr>
              <a:t>__Ski_Sled_Snowboard/sled_01.png</a:t>
            </a:r>
            <a:endParaRPr lang="cs-CZ" sz="1200" dirty="0" smtClean="0"/>
          </a:p>
          <a:p>
            <a:r>
              <a:rPr lang="cs-CZ" sz="1200" dirty="0" smtClean="0"/>
              <a:t>SNOWBOARDING - </a:t>
            </a:r>
            <a:r>
              <a:rPr lang="cs-CZ" sz="1200" dirty="0" smtClean="0">
                <a:hlinkClick r:id="rId17"/>
              </a:rPr>
              <a:t>http://img7.ct24.cz/</a:t>
            </a:r>
            <a:r>
              <a:rPr lang="cs-CZ" sz="1200" dirty="0" err="1" smtClean="0">
                <a:hlinkClick r:id="rId17"/>
              </a:rPr>
              <a:t>cache</a:t>
            </a:r>
            <a:r>
              <a:rPr lang="cs-CZ" sz="1200" dirty="0" smtClean="0">
                <a:hlinkClick r:id="rId17"/>
              </a:rPr>
              <a:t>/616x347/</a:t>
            </a:r>
            <a:r>
              <a:rPr lang="cs-CZ" sz="1200" dirty="0" err="1" smtClean="0">
                <a:hlinkClick r:id="rId17"/>
              </a:rPr>
              <a:t>article</a:t>
            </a:r>
            <a:r>
              <a:rPr lang="cs-CZ" sz="1200" dirty="0" smtClean="0">
                <a:hlinkClick r:id="rId17"/>
              </a:rPr>
              <a:t>/8/749/74826.jpg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		                </a:t>
            </a:r>
            <a:r>
              <a:rPr lang="cs-CZ" sz="1200" dirty="0" smtClean="0">
                <a:hlinkClick r:id="rId18"/>
              </a:rPr>
              <a:t>http://www.</a:t>
            </a:r>
            <a:r>
              <a:rPr lang="cs-CZ" sz="1200" dirty="0" err="1" smtClean="0">
                <a:hlinkClick r:id="rId18"/>
              </a:rPr>
              <a:t>pdclipart.org</a:t>
            </a:r>
            <a:r>
              <a:rPr lang="cs-CZ" sz="1200" dirty="0" smtClean="0">
                <a:hlinkClick r:id="rId18"/>
              </a:rPr>
              <a:t>/</a:t>
            </a:r>
            <a:r>
              <a:rPr lang="cs-CZ" sz="1200" dirty="0" err="1" smtClean="0">
                <a:hlinkClick r:id="rId18"/>
              </a:rPr>
              <a:t>albums</a:t>
            </a:r>
            <a:r>
              <a:rPr lang="cs-CZ" sz="1200" dirty="0" smtClean="0">
                <a:hlinkClick r:id="rId18"/>
              </a:rPr>
              <a:t>/</a:t>
            </a:r>
            <a:r>
              <a:rPr lang="cs-CZ" sz="1200" dirty="0" err="1" smtClean="0">
                <a:hlinkClick r:id="rId18"/>
              </a:rPr>
              <a:t>Sports</a:t>
            </a:r>
            <a:r>
              <a:rPr lang="cs-CZ" sz="1200" dirty="0" smtClean="0">
                <a:hlinkClick r:id="rId18"/>
              </a:rPr>
              <a:t>_</a:t>
            </a:r>
            <a:r>
              <a:rPr lang="cs-CZ" sz="1200" dirty="0" err="1" smtClean="0">
                <a:hlinkClick r:id="rId18"/>
              </a:rPr>
              <a:t>and</a:t>
            </a:r>
            <a:r>
              <a:rPr lang="cs-CZ" sz="1200" dirty="0" smtClean="0">
                <a:hlinkClick r:id="rId18"/>
              </a:rPr>
              <a:t>_</a:t>
            </a:r>
            <a:r>
              <a:rPr lang="cs-CZ" sz="1200" dirty="0" err="1" smtClean="0">
                <a:hlinkClick r:id="rId18"/>
              </a:rPr>
              <a:t>Recreation</a:t>
            </a:r>
            <a:r>
              <a:rPr lang="cs-CZ" sz="1200" dirty="0" smtClean="0">
                <a:hlinkClick r:id="rId18"/>
              </a:rPr>
              <a:t>__Ski_Sled_Snowboard/</a:t>
            </a:r>
            <a:r>
              <a:rPr lang="cs-CZ" sz="1200" dirty="0" err="1" smtClean="0">
                <a:hlinkClick r:id="rId18"/>
              </a:rPr>
              <a:t>thumb</a:t>
            </a:r>
            <a:r>
              <a:rPr lang="cs-CZ" sz="1200" dirty="0" smtClean="0">
                <a:hlinkClick r:id="rId18"/>
              </a:rPr>
              <a:t>_snowboard.</a:t>
            </a:r>
            <a:r>
              <a:rPr lang="cs-CZ" sz="1200" dirty="0" err="1" smtClean="0">
                <a:hlinkClick r:id="rId18"/>
              </a:rPr>
              <a:t>png</a:t>
            </a:r>
            <a:r>
              <a:rPr lang="cs-CZ" sz="1200" dirty="0" smtClean="0"/>
              <a:t> </a:t>
            </a:r>
          </a:p>
          <a:p>
            <a:pPr>
              <a:buNone/>
            </a:pPr>
            <a:endParaRPr lang="cs-CZ" sz="1200" dirty="0" smtClean="0"/>
          </a:p>
          <a:p>
            <a:pPr>
              <a:buAutoNum type="alphaUcPeriod"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VIDEO UKÁZKY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568952" cy="5256584"/>
          </a:xfrm>
        </p:spPr>
        <p:txBody>
          <a:bodyPr>
            <a:normAutofit lnSpcReduction="10000"/>
          </a:bodyPr>
          <a:lstStyle/>
          <a:p>
            <a:r>
              <a:rPr lang="cs-CZ" sz="1600" dirty="0" smtClean="0"/>
              <a:t>LYŽOVÁNÍ  Š. </a:t>
            </a:r>
            <a:r>
              <a:rPr lang="cs-CZ" sz="1600" dirty="0" err="1" smtClean="0"/>
              <a:t>Záhrobská</a:t>
            </a:r>
            <a:r>
              <a:rPr lang="cs-CZ" sz="1600" dirty="0" smtClean="0"/>
              <a:t>- </a:t>
            </a: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ceskatelevize.cz</a:t>
            </a:r>
            <a:r>
              <a:rPr lang="cs-CZ" sz="1600" dirty="0" smtClean="0">
                <a:hlinkClick r:id="rId2"/>
              </a:rPr>
              <a:t>/porady/10353693890-</a:t>
            </a:r>
            <a:r>
              <a:rPr lang="cs-CZ" sz="1600" dirty="0" err="1" smtClean="0">
                <a:hlinkClick r:id="rId2"/>
              </a:rPr>
              <a:t>ceska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sportovni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dvacitka</a:t>
            </a:r>
            <a:r>
              <a:rPr lang="cs-CZ" sz="1600" dirty="0" smtClean="0">
                <a:hlinkClick r:id="rId2"/>
              </a:rPr>
              <a:t>-aneb-</a:t>
            </a:r>
            <a:r>
              <a:rPr lang="cs-CZ" sz="1600" dirty="0" err="1" smtClean="0">
                <a:hlinkClick r:id="rId2"/>
              </a:rPr>
              <a:t>nejvetsi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sportovni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zazitek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dvacetileti</a:t>
            </a:r>
            <a:r>
              <a:rPr lang="cs-CZ" sz="1600" dirty="0" smtClean="0">
                <a:hlinkClick r:id="rId2"/>
              </a:rPr>
              <a:t>/21147129314/bonus/2726-</a:t>
            </a:r>
            <a:r>
              <a:rPr lang="cs-CZ" sz="1600" dirty="0" err="1" smtClean="0">
                <a:hlinkClick r:id="rId2"/>
              </a:rPr>
              <a:t>sarka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zahrobska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ms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svedsko</a:t>
            </a:r>
            <a:r>
              <a:rPr lang="cs-CZ" sz="1600" dirty="0" smtClean="0">
                <a:hlinkClick r:id="rId2"/>
              </a:rPr>
              <a:t>-2007/</a:t>
            </a:r>
            <a:endParaRPr lang="cs-CZ" sz="1600" dirty="0" smtClean="0"/>
          </a:p>
          <a:p>
            <a:pPr>
              <a:buNone/>
            </a:pPr>
            <a:r>
              <a:rPr lang="cs-CZ" sz="1400" dirty="0" smtClean="0">
                <a:hlinkClick r:id="rId3"/>
              </a:rPr>
              <a:t>http://tubehned.cz/video/DcfF_v4_b8s/%C5%A0%C3%A1rka-Z%C3%A1hrobsk%C3%A1-premi%C3%A9rov%C3%A9-v%C3%ADt%C4%9Bzstv%C3%AD-ve-Sv%C4%9Btov%C3%A9m-Poh%C3%A1ru-2008-09-Aspen-USA.html</a:t>
            </a:r>
            <a:endParaRPr lang="cs-CZ" sz="1400" dirty="0" smtClean="0"/>
          </a:p>
          <a:p>
            <a:r>
              <a:rPr lang="cs-CZ" sz="1600" dirty="0" smtClean="0"/>
              <a:t>LYŽOVÁNÍ  K. Neumannová </a:t>
            </a:r>
            <a:r>
              <a:rPr lang="cs-CZ" sz="1400" dirty="0" smtClean="0"/>
              <a:t>- </a:t>
            </a:r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ceskatelevize.cz</a:t>
            </a:r>
            <a:r>
              <a:rPr lang="cs-CZ" sz="1400" dirty="0" smtClean="0">
                <a:hlinkClick r:id="rId4"/>
              </a:rPr>
              <a:t>/porady/10353693890-</a:t>
            </a:r>
            <a:r>
              <a:rPr lang="cs-CZ" sz="1400" dirty="0" err="1" smtClean="0">
                <a:hlinkClick r:id="rId4"/>
              </a:rPr>
              <a:t>ceska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sportovni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dvacitka</a:t>
            </a:r>
            <a:r>
              <a:rPr lang="cs-CZ" sz="1400" dirty="0" smtClean="0">
                <a:hlinkClick r:id="rId4"/>
              </a:rPr>
              <a:t>-aneb-</a:t>
            </a:r>
            <a:r>
              <a:rPr lang="cs-CZ" sz="1400" dirty="0" err="1" smtClean="0">
                <a:hlinkClick r:id="rId4"/>
              </a:rPr>
              <a:t>nejvetsi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sportovni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zazitek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dvacetileti</a:t>
            </a:r>
            <a:r>
              <a:rPr lang="cs-CZ" sz="1400" dirty="0" smtClean="0">
                <a:hlinkClick r:id="rId4"/>
              </a:rPr>
              <a:t>/21147129314/bonus/2719-</a:t>
            </a:r>
            <a:r>
              <a:rPr lang="cs-CZ" sz="1400" dirty="0" err="1" smtClean="0">
                <a:hlinkClick r:id="rId4"/>
              </a:rPr>
              <a:t>katerina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neumannova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zoh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turin</a:t>
            </a:r>
            <a:r>
              <a:rPr lang="cs-CZ" sz="1400" dirty="0" smtClean="0">
                <a:hlinkClick r:id="rId4"/>
              </a:rPr>
              <a:t>-2006/</a:t>
            </a:r>
            <a:endParaRPr lang="cs-CZ" sz="1400" dirty="0" smtClean="0"/>
          </a:p>
          <a:p>
            <a:r>
              <a:rPr lang="cs-CZ" sz="1400" dirty="0" smtClean="0"/>
              <a:t>LYŽOVÁNÍ  L. Bauer - </a:t>
            </a:r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ceskatelevize.cz</a:t>
            </a:r>
            <a:r>
              <a:rPr lang="cs-CZ" sz="1400" dirty="0" smtClean="0">
                <a:hlinkClick r:id="rId5"/>
              </a:rPr>
              <a:t>/porady/10353693890-</a:t>
            </a:r>
            <a:r>
              <a:rPr lang="cs-CZ" sz="1400" dirty="0" err="1" smtClean="0">
                <a:hlinkClick r:id="rId5"/>
              </a:rPr>
              <a:t>ceska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sportovni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dvacitka</a:t>
            </a:r>
            <a:r>
              <a:rPr lang="cs-CZ" sz="1400" dirty="0" smtClean="0">
                <a:hlinkClick r:id="rId5"/>
              </a:rPr>
              <a:t>-aneb-</a:t>
            </a:r>
            <a:r>
              <a:rPr lang="cs-CZ" sz="1400" dirty="0" err="1" smtClean="0">
                <a:hlinkClick r:id="rId5"/>
              </a:rPr>
              <a:t>nejvetsi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sportovni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zazitek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dvacetileti</a:t>
            </a:r>
            <a:r>
              <a:rPr lang="cs-CZ" sz="1400" dirty="0" smtClean="0">
                <a:hlinkClick r:id="rId5"/>
              </a:rPr>
              <a:t>/21147129314/bonus/2733-</a:t>
            </a:r>
            <a:r>
              <a:rPr lang="cs-CZ" sz="1400" dirty="0" err="1" smtClean="0">
                <a:hlinkClick r:id="rId5"/>
              </a:rPr>
              <a:t>lukas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bauer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tour</a:t>
            </a:r>
            <a:r>
              <a:rPr lang="cs-CZ" sz="1400" dirty="0" smtClean="0">
                <a:hlinkClick r:id="rId5"/>
              </a:rPr>
              <a:t>-de-ski-a-</a:t>
            </a:r>
            <a:r>
              <a:rPr lang="cs-CZ" sz="1400" dirty="0" err="1" smtClean="0">
                <a:hlinkClick r:id="rId5"/>
              </a:rPr>
              <a:t>sp</a:t>
            </a:r>
            <a:r>
              <a:rPr lang="cs-CZ" sz="1400" dirty="0" smtClean="0">
                <a:hlinkClick r:id="rId5"/>
              </a:rPr>
              <a:t>-2007-8/</a:t>
            </a:r>
            <a:endParaRPr lang="cs-CZ" sz="1400" dirty="0" smtClean="0"/>
          </a:p>
          <a:p>
            <a:r>
              <a:rPr lang="cs-CZ" sz="1600" dirty="0" smtClean="0"/>
              <a:t>BRUSLENÍ M. </a:t>
            </a:r>
            <a:r>
              <a:rPr lang="cs-CZ" sz="1600" dirty="0" err="1" smtClean="0"/>
              <a:t>Sáblíková</a:t>
            </a:r>
            <a:r>
              <a:rPr lang="cs-CZ" sz="1600" dirty="0" smtClean="0"/>
              <a:t>  </a:t>
            </a:r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ceskatelevize.cz</a:t>
            </a:r>
            <a:r>
              <a:rPr lang="cs-CZ" sz="1400" dirty="0" smtClean="0">
                <a:hlinkClick r:id="rId6"/>
              </a:rPr>
              <a:t>/ct4/</a:t>
            </a:r>
            <a:r>
              <a:rPr lang="cs-CZ" sz="1400" dirty="0" err="1" smtClean="0">
                <a:hlinkClick r:id="rId6"/>
              </a:rPr>
              <a:t>zimni</a:t>
            </a:r>
            <a:r>
              <a:rPr lang="cs-CZ" sz="1400" dirty="0" smtClean="0">
                <a:hlinkClick r:id="rId6"/>
              </a:rPr>
              <a:t>-sporty/112073-</a:t>
            </a:r>
            <a:r>
              <a:rPr lang="cs-CZ" sz="1400" dirty="0" err="1" smtClean="0">
                <a:hlinkClick r:id="rId6"/>
              </a:rPr>
              <a:t>sablikova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potreti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dosahla</a:t>
            </a:r>
            <a:r>
              <a:rPr lang="cs-CZ" sz="1400" dirty="0" smtClean="0">
                <a:hlinkClick r:id="rId6"/>
              </a:rPr>
              <a:t>-na-evropsky-titul-ve-</a:t>
            </a:r>
            <a:r>
              <a:rPr lang="cs-CZ" sz="1400" dirty="0" err="1" smtClean="0">
                <a:hlinkClick r:id="rId6"/>
              </a:rPr>
              <a:t>viceboji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  </a:t>
            </a:r>
            <a:r>
              <a:rPr lang="cs-CZ" sz="1400" dirty="0" smtClean="0">
                <a:hlinkClick r:id="rId7"/>
              </a:rPr>
              <a:t>http://www.</a:t>
            </a:r>
            <a:r>
              <a:rPr lang="cs-CZ" sz="1400" dirty="0" err="1" smtClean="0">
                <a:hlinkClick r:id="rId7"/>
              </a:rPr>
              <a:t>ceskatelevize.cz</a:t>
            </a:r>
            <a:r>
              <a:rPr lang="cs-CZ" sz="1400" dirty="0" smtClean="0">
                <a:hlinkClick r:id="rId7"/>
              </a:rPr>
              <a:t>/porady/10353693890-</a:t>
            </a:r>
            <a:r>
              <a:rPr lang="cs-CZ" sz="1400" dirty="0" err="1" smtClean="0">
                <a:hlinkClick r:id="rId7"/>
              </a:rPr>
              <a:t>ceska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sportovni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dvacitka</a:t>
            </a:r>
            <a:r>
              <a:rPr lang="cs-CZ" sz="1400" dirty="0" smtClean="0">
                <a:hlinkClick r:id="rId7"/>
              </a:rPr>
              <a:t>-aneb-</a:t>
            </a:r>
            <a:r>
              <a:rPr lang="cs-CZ" sz="1400" dirty="0" err="1" smtClean="0">
                <a:hlinkClick r:id="rId7"/>
              </a:rPr>
              <a:t>nejvetsi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sportovni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zazitek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dvacetileti</a:t>
            </a:r>
            <a:r>
              <a:rPr lang="cs-CZ" sz="1400" dirty="0" smtClean="0">
                <a:hlinkClick r:id="rId7"/>
              </a:rPr>
              <a:t>/21147129314/bonus/2713-</a:t>
            </a:r>
            <a:r>
              <a:rPr lang="cs-CZ" sz="1400" dirty="0" err="1" smtClean="0">
                <a:hlinkClick r:id="rId7"/>
              </a:rPr>
              <a:t>martina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sablikova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zoh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vancouver</a:t>
            </a:r>
            <a:r>
              <a:rPr lang="cs-CZ" sz="1400" dirty="0" smtClean="0">
                <a:hlinkClick r:id="rId7"/>
              </a:rPr>
              <a:t>-2010/</a:t>
            </a:r>
            <a:endParaRPr lang="cs-CZ" sz="1400" dirty="0" smtClean="0"/>
          </a:p>
          <a:p>
            <a:pPr lvl="6"/>
            <a:endParaRPr lang="cs-CZ" sz="200" dirty="0" smtClean="0"/>
          </a:p>
          <a:p>
            <a:r>
              <a:rPr lang="cs-CZ" sz="2000" dirty="0" smtClean="0"/>
              <a:t> </a:t>
            </a:r>
            <a:r>
              <a:rPr lang="cs-CZ" sz="1600" dirty="0" smtClean="0"/>
              <a:t>KRASOBRUSLENÍ  T. Verner- </a:t>
            </a:r>
            <a:r>
              <a:rPr lang="cs-CZ" sz="1600" dirty="0" smtClean="0">
                <a:hlinkClick r:id="rId8"/>
              </a:rPr>
              <a:t>http://www.</a:t>
            </a:r>
            <a:r>
              <a:rPr lang="cs-CZ" sz="1600" dirty="0" err="1" smtClean="0">
                <a:hlinkClick r:id="rId8"/>
              </a:rPr>
              <a:t>ceskatelevize.cz</a:t>
            </a:r>
            <a:r>
              <a:rPr lang="cs-CZ" sz="1600" dirty="0" smtClean="0">
                <a:hlinkClick r:id="rId8"/>
              </a:rPr>
              <a:t>/ct4/</a:t>
            </a:r>
            <a:r>
              <a:rPr lang="cs-CZ" sz="1600" dirty="0" err="1" smtClean="0">
                <a:hlinkClick r:id="rId8"/>
              </a:rPr>
              <a:t>zimni</a:t>
            </a:r>
            <a:r>
              <a:rPr lang="cs-CZ" sz="1600" dirty="0" smtClean="0">
                <a:hlinkClick r:id="rId8"/>
              </a:rPr>
              <a:t>-sporty/157405-</a:t>
            </a:r>
            <a:r>
              <a:rPr lang="cs-CZ" sz="1600" dirty="0" err="1" smtClean="0">
                <a:hlinkClick r:id="rId8"/>
              </a:rPr>
              <a:t>verner</a:t>
            </a:r>
            <a:r>
              <a:rPr lang="cs-CZ" sz="1600" dirty="0" smtClean="0">
                <a:hlinkClick r:id="rId8"/>
              </a:rPr>
              <a:t>-v-</a:t>
            </a:r>
            <a:r>
              <a:rPr lang="cs-CZ" sz="1600" dirty="0" err="1" smtClean="0">
                <a:hlinkClick r:id="rId8"/>
              </a:rPr>
              <a:t>ostrave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ziskal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svuj</a:t>
            </a:r>
            <a:r>
              <a:rPr lang="cs-CZ" sz="1600" dirty="0" smtClean="0">
                <a:hlinkClick r:id="rId8"/>
              </a:rPr>
              <a:t>-osmy-</a:t>
            </a:r>
            <a:r>
              <a:rPr lang="cs-CZ" sz="1600" dirty="0" err="1" smtClean="0">
                <a:hlinkClick r:id="rId8"/>
              </a:rPr>
              <a:t>narodni</a:t>
            </a:r>
            <a:r>
              <a:rPr lang="cs-CZ" sz="1600" dirty="0" smtClean="0">
                <a:hlinkClick r:id="rId8"/>
              </a:rPr>
              <a:t>-titul/</a:t>
            </a:r>
            <a:endParaRPr lang="cs-CZ" sz="1600" dirty="0" smtClean="0"/>
          </a:p>
          <a:p>
            <a:r>
              <a:rPr lang="cs-CZ" sz="1600" dirty="0" smtClean="0"/>
              <a:t>SNOWBOARDING </a:t>
            </a:r>
            <a:r>
              <a:rPr lang="cs-CZ" sz="2000" dirty="0" smtClean="0"/>
              <a:t>- </a:t>
            </a:r>
            <a:r>
              <a:rPr lang="cs-CZ" sz="1400" dirty="0" smtClean="0">
                <a:hlinkClick r:id="rId9"/>
              </a:rPr>
              <a:t>http://www.</a:t>
            </a:r>
            <a:r>
              <a:rPr lang="cs-CZ" sz="1400" dirty="0" err="1" smtClean="0">
                <a:hlinkClick r:id="rId9"/>
              </a:rPr>
              <a:t>redbull.cz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cs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Satellite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cz</a:t>
            </a:r>
            <a:r>
              <a:rPr lang="cs-CZ" sz="1400" dirty="0" smtClean="0">
                <a:hlinkClick r:id="rId9"/>
              </a:rPr>
              <a:t>_CZ/Video/</a:t>
            </a:r>
            <a:r>
              <a:rPr lang="cs-CZ" sz="1400" dirty="0" err="1" smtClean="0">
                <a:hlinkClick r:id="rId9"/>
              </a:rPr>
              <a:t>Pepe</a:t>
            </a:r>
            <a:r>
              <a:rPr lang="cs-CZ" sz="1400" dirty="0" smtClean="0">
                <a:hlinkClick r:id="rId9"/>
              </a:rPr>
              <a:t>-</a:t>
            </a:r>
            <a:r>
              <a:rPr lang="cs-CZ" sz="1400" dirty="0" err="1" smtClean="0">
                <a:hlinkClick r:id="rId9"/>
              </a:rPr>
              <a:t>Movie</a:t>
            </a:r>
            <a:r>
              <a:rPr lang="cs-CZ" sz="1400" dirty="0" smtClean="0">
                <a:hlinkClick r:id="rId9"/>
              </a:rPr>
              <a:t>-</a:t>
            </a:r>
            <a:r>
              <a:rPr lang="cs-CZ" sz="1400" dirty="0" err="1" smtClean="0">
                <a:hlinkClick r:id="rId9"/>
              </a:rPr>
              <a:t>teaser</a:t>
            </a:r>
            <a:r>
              <a:rPr lang="cs-CZ" sz="1400" dirty="0" smtClean="0">
                <a:hlinkClick r:id="rId9"/>
              </a:rPr>
              <a:t>-021243082993628-</a:t>
            </a:r>
            <a:endParaRPr lang="cs-CZ" sz="1400" dirty="0" smtClean="0"/>
          </a:p>
          <a:p>
            <a:r>
              <a:rPr lang="cs-CZ" sz="2000" dirty="0" smtClean="0"/>
              <a:t> </a:t>
            </a:r>
            <a:r>
              <a:rPr lang="cs-CZ" sz="1600" dirty="0" smtClean="0"/>
              <a:t>AKROBATICKÉ LYŽOVÁNÍ A. Valenta </a:t>
            </a:r>
            <a:r>
              <a:rPr lang="cs-CZ" sz="1400" dirty="0" smtClean="0">
                <a:hlinkClick r:id="rId10"/>
              </a:rPr>
              <a:t>http://www.</a:t>
            </a:r>
            <a:r>
              <a:rPr lang="cs-CZ" sz="1400" dirty="0" err="1" smtClean="0">
                <a:hlinkClick r:id="rId10"/>
              </a:rPr>
              <a:t>ceskatelevize.cz</a:t>
            </a:r>
            <a:r>
              <a:rPr lang="cs-CZ" sz="1400" dirty="0" smtClean="0">
                <a:hlinkClick r:id="rId10"/>
              </a:rPr>
              <a:t>/porady/10353693890-</a:t>
            </a:r>
            <a:r>
              <a:rPr lang="cs-CZ" sz="1400" dirty="0" err="1" smtClean="0">
                <a:hlinkClick r:id="rId10"/>
              </a:rPr>
              <a:t>ceska</a:t>
            </a:r>
            <a:r>
              <a:rPr lang="cs-CZ" sz="1400" dirty="0" smtClean="0">
                <a:hlinkClick r:id="rId10"/>
              </a:rPr>
              <a:t>-</a:t>
            </a:r>
            <a:r>
              <a:rPr lang="cs-CZ" sz="1400" dirty="0" err="1" smtClean="0">
                <a:hlinkClick r:id="rId10"/>
              </a:rPr>
              <a:t>sportovni</a:t>
            </a:r>
            <a:r>
              <a:rPr lang="cs-CZ" sz="1400" dirty="0" smtClean="0">
                <a:hlinkClick r:id="rId10"/>
              </a:rPr>
              <a:t>-</a:t>
            </a:r>
            <a:r>
              <a:rPr lang="cs-CZ" sz="1400" dirty="0" err="1" smtClean="0">
                <a:hlinkClick r:id="rId10"/>
              </a:rPr>
              <a:t>dvacitka</a:t>
            </a:r>
            <a:r>
              <a:rPr lang="cs-CZ" sz="1400" dirty="0" smtClean="0">
                <a:hlinkClick r:id="rId10"/>
              </a:rPr>
              <a:t>-aneb-</a:t>
            </a:r>
            <a:r>
              <a:rPr lang="cs-CZ" sz="1400" dirty="0" err="1" smtClean="0">
                <a:hlinkClick r:id="rId10"/>
              </a:rPr>
              <a:t>nejvetsi</a:t>
            </a:r>
            <a:r>
              <a:rPr lang="cs-CZ" sz="1400" dirty="0" smtClean="0">
                <a:hlinkClick r:id="rId10"/>
              </a:rPr>
              <a:t>-</a:t>
            </a:r>
            <a:r>
              <a:rPr lang="cs-CZ" sz="1400" dirty="0" err="1" smtClean="0">
                <a:hlinkClick r:id="rId10"/>
              </a:rPr>
              <a:t>sportovni</a:t>
            </a:r>
            <a:r>
              <a:rPr lang="cs-CZ" sz="1400" dirty="0" smtClean="0">
                <a:hlinkClick r:id="rId10"/>
              </a:rPr>
              <a:t>-</a:t>
            </a:r>
            <a:r>
              <a:rPr lang="cs-CZ" sz="1400" dirty="0" err="1" smtClean="0">
                <a:hlinkClick r:id="rId10"/>
              </a:rPr>
              <a:t>zazitek</a:t>
            </a:r>
            <a:r>
              <a:rPr lang="cs-CZ" sz="1400" dirty="0" smtClean="0">
                <a:hlinkClick r:id="rId10"/>
              </a:rPr>
              <a:t>-</a:t>
            </a:r>
            <a:r>
              <a:rPr lang="cs-CZ" sz="1400" dirty="0" err="1" smtClean="0">
                <a:hlinkClick r:id="rId10"/>
              </a:rPr>
              <a:t>dvacetileti</a:t>
            </a:r>
            <a:r>
              <a:rPr lang="cs-CZ" sz="1400" dirty="0" smtClean="0">
                <a:hlinkClick r:id="rId10"/>
              </a:rPr>
              <a:t>/21147129314/bonus/2717-</a:t>
            </a:r>
            <a:r>
              <a:rPr lang="cs-CZ" sz="1400" dirty="0" err="1" smtClean="0">
                <a:hlinkClick r:id="rId10"/>
              </a:rPr>
              <a:t>ales</a:t>
            </a:r>
            <a:r>
              <a:rPr lang="cs-CZ" sz="1400" dirty="0" smtClean="0">
                <a:hlinkClick r:id="rId10"/>
              </a:rPr>
              <a:t>-</a:t>
            </a:r>
            <a:r>
              <a:rPr lang="cs-CZ" sz="1400" dirty="0" err="1" smtClean="0">
                <a:hlinkClick r:id="rId10"/>
              </a:rPr>
              <a:t>valenta</a:t>
            </a:r>
            <a:r>
              <a:rPr lang="cs-CZ" sz="1400" dirty="0" smtClean="0">
                <a:hlinkClick r:id="rId10"/>
              </a:rPr>
              <a:t>-</a:t>
            </a:r>
            <a:r>
              <a:rPr lang="cs-CZ" sz="1400" dirty="0" err="1" smtClean="0">
                <a:hlinkClick r:id="rId10"/>
              </a:rPr>
              <a:t>zoh</a:t>
            </a:r>
            <a:r>
              <a:rPr lang="cs-CZ" sz="1400" dirty="0" smtClean="0">
                <a:hlinkClick r:id="rId10"/>
              </a:rPr>
              <a:t>-salt-</a:t>
            </a:r>
            <a:r>
              <a:rPr lang="cs-CZ" sz="1400" dirty="0" err="1" smtClean="0">
                <a:hlinkClick r:id="rId10"/>
              </a:rPr>
              <a:t>lake</a:t>
            </a:r>
            <a:r>
              <a:rPr lang="cs-CZ" sz="1400" dirty="0" smtClean="0">
                <a:hlinkClick r:id="rId10"/>
              </a:rPr>
              <a:t>-city-2002/</a:t>
            </a:r>
            <a:endParaRPr lang="cs-CZ" sz="1400" dirty="0" smtClean="0"/>
          </a:p>
          <a:p>
            <a:r>
              <a:rPr lang="cs-CZ" sz="1400" dirty="0" smtClean="0"/>
              <a:t>   AKROBATICKÉ LYŽOVÁNÍ  N. Sudová - </a:t>
            </a:r>
            <a:r>
              <a:rPr lang="cs-CZ" sz="1400" dirty="0" smtClean="0">
                <a:hlinkClick r:id="rId11"/>
              </a:rPr>
              <a:t>http://www.</a:t>
            </a:r>
            <a:r>
              <a:rPr lang="cs-CZ" sz="1400" dirty="0" err="1" smtClean="0">
                <a:hlinkClick r:id="rId11"/>
              </a:rPr>
              <a:t>ceskatelevize.cz</a:t>
            </a:r>
            <a:r>
              <a:rPr lang="cs-CZ" sz="1400" dirty="0" smtClean="0">
                <a:hlinkClick r:id="rId11"/>
              </a:rPr>
              <a:t>/ct4/</a:t>
            </a:r>
            <a:r>
              <a:rPr lang="cs-CZ" sz="1400" dirty="0" err="1" smtClean="0">
                <a:hlinkClick r:id="rId11"/>
              </a:rPr>
              <a:t>zimni</a:t>
            </a:r>
            <a:r>
              <a:rPr lang="cs-CZ" sz="1400" dirty="0" smtClean="0">
                <a:hlinkClick r:id="rId11"/>
              </a:rPr>
              <a:t>-sporty/116628-</a:t>
            </a:r>
            <a:r>
              <a:rPr lang="cs-CZ" sz="1400" dirty="0" err="1" smtClean="0">
                <a:hlinkClick r:id="rId11"/>
              </a:rPr>
              <a:t>sudova</a:t>
            </a:r>
            <a:r>
              <a:rPr lang="cs-CZ" sz="1400" dirty="0" smtClean="0">
                <a:hlinkClick r:id="rId11"/>
              </a:rPr>
              <a:t>-</a:t>
            </a:r>
            <a:r>
              <a:rPr lang="cs-CZ" sz="1400" dirty="0" err="1" smtClean="0">
                <a:hlinkClick r:id="rId11"/>
              </a:rPr>
              <a:t>skoncila</a:t>
            </a:r>
            <a:r>
              <a:rPr lang="cs-CZ" sz="1400" dirty="0" smtClean="0">
                <a:hlinkClick r:id="rId11"/>
              </a:rPr>
              <a:t>-na-</a:t>
            </a:r>
            <a:r>
              <a:rPr lang="cs-CZ" sz="1400" dirty="0" err="1" smtClean="0">
                <a:hlinkClick r:id="rId11"/>
              </a:rPr>
              <a:t>sp</a:t>
            </a:r>
            <a:r>
              <a:rPr lang="cs-CZ" sz="1400" dirty="0" smtClean="0">
                <a:hlinkClick r:id="rId11"/>
              </a:rPr>
              <a:t>-v-</a:t>
            </a:r>
            <a:r>
              <a:rPr lang="cs-CZ" sz="1400" dirty="0" err="1" smtClean="0">
                <a:hlinkClick r:id="rId11"/>
              </a:rPr>
              <a:t>marianskych</a:t>
            </a:r>
            <a:r>
              <a:rPr lang="cs-CZ" sz="1400" dirty="0" smtClean="0">
                <a:hlinkClick r:id="rId11"/>
              </a:rPr>
              <a:t>-</a:t>
            </a:r>
            <a:r>
              <a:rPr lang="cs-CZ" sz="1400" dirty="0" err="1" smtClean="0">
                <a:hlinkClick r:id="rId11"/>
              </a:rPr>
              <a:t>laznich</a:t>
            </a:r>
            <a:r>
              <a:rPr lang="cs-CZ" sz="1400" dirty="0" smtClean="0">
                <a:hlinkClick r:id="rId11"/>
              </a:rPr>
              <a:t>-pata/</a:t>
            </a:r>
            <a:endParaRPr lang="cs-CZ" sz="1400" dirty="0" smtClean="0"/>
          </a:p>
          <a:p>
            <a:r>
              <a:rPr lang="cs-CZ" sz="1400" dirty="0" smtClean="0"/>
              <a:t>HOKEJ - </a:t>
            </a:r>
            <a:r>
              <a:rPr lang="cs-CZ" sz="1400" dirty="0" smtClean="0">
                <a:hlinkClick r:id="rId12"/>
              </a:rPr>
              <a:t>http://www.</a:t>
            </a:r>
            <a:r>
              <a:rPr lang="cs-CZ" sz="1400" dirty="0" err="1" smtClean="0">
                <a:hlinkClick r:id="rId12"/>
              </a:rPr>
              <a:t>ceskatelevize.cz</a:t>
            </a:r>
            <a:r>
              <a:rPr lang="cs-CZ" sz="1400" dirty="0" smtClean="0">
                <a:hlinkClick r:id="rId12"/>
              </a:rPr>
              <a:t>/ct4/hokej/</a:t>
            </a:r>
            <a:r>
              <a:rPr lang="cs-CZ" sz="1400" dirty="0" err="1" smtClean="0">
                <a:hlinkClick r:id="rId12"/>
              </a:rPr>
              <a:t>extraligova</a:t>
            </a:r>
            <a:r>
              <a:rPr lang="cs-CZ" sz="1400" dirty="0" smtClean="0">
                <a:hlinkClick r:id="rId12"/>
              </a:rPr>
              <a:t>-videa/141657-18-kolo-</a:t>
            </a:r>
            <a:r>
              <a:rPr lang="cs-CZ" sz="1400" dirty="0" err="1" smtClean="0">
                <a:hlinkClick r:id="rId12"/>
              </a:rPr>
              <a:t>hc</a:t>
            </a:r>
            <a:r>
              <a:rPr lang="cs-CZ" sz="1400" dirty="0" smtClean="0">
                <a:hlinkClick r:id="rId12"/>
              </a:rPr>
              <a:t>-</a:t>
            </a:r>
            <a:r>
              <a:rPr lang="cs-CZ" sz="1400" dirty="0" err="1" smtClean="0">
                <a:hlinkClick r:id="rId12"/>
              </a:rPr>
              <a:t>litvinov</a:t>
            </a:r>
            <a:r>
              <a:rPr lang="cs-CZ" sz="1400" dirty="0" smtClean="0">
                <a:hlinkClick r:id="rId12"/>
              </a:rPr>
              <a:t>-</a:t>
            </a:r>
            <a:r>
              <a:rPr lang="cs-CZ" sz="1400" dirty="0" err="1" smtClean="0">
                <a:hlinkClick r:id="rId12"/>
              </a:rPr>
              <a:t>slavia</a:t>
            </a:r>
            <a:r>
              <a:rPr lang="cs-CZ" sz="1400" dirty="0" smtClean="0">
                <a:hlinkClick r:id="rId12"/>
              </a:rPr>
              <a:t>-</a:t>
            </a:r>
            <a:r>
              <a:rPr lang="cs-CZ" sz="1400" dirty="0" err="1" smtClean="0">
                <a:hlinkClick r:id="rId12"/>
              </a:rPr>
              <a:t>praha</a:t>
            </a:r>
            <a:r>
              <a:rPr lang="cs-CZ" sz="1400" smtClean="0">
                <a:hlinkClick r:id="rId12"/>
              </a:rPr>
              <a:t>/</a:t>
            </a:r>
            <a:endParaRPr lang="cs-CZ" sz="1400" smtClean="0"/>
          </a:p>
          <a:p>
            <a:pPr>
              <a:buAutoNum type="alphaUcPeriod"/>
            </a:pP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pPr>
              <a:buNone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453</TotalTime>
  <Words>302</Words>
  <Application>Microsoft Office PowerPoint</Application>
  <PresentationFormat>Předvádění na obrazovce (4:3)</PresentationFormat>
  <Paragraphs>81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 VY_32_INOVACE_14_ZIMNÍ  SPORTY_ukázky zimních  sportů </vt:lpstr>
      <vt:lpstr>Prezentace aplikace PowerPoint</vt:lpstr>
      <vt:lpstr>BĚH  NA  LYŽÍCH</vt:lpstr>
      <vt:lpstr>Prezentace aplikace PowerPoint</vt:lpstr>
      <vt:lpstr>É</vt:lpstr>
      <vt:lpstr>SJEZDOVÉ  LYŽOVÁNÍ</vt:lpstr>
      <vt:lpstr>BRUSLENÍ</vt:lpstr>
      <vt:lpstr>        BRUSLENÍ</vt:lpstr>
      <vt:lpstr>HOKEJ</vt:lpstr>
      <vt:lpstr>Litvínov-SLAVIE</vt:lpstr>
      <vt:lpstr>SNOWBOARDING   SNOWBOARDING </vt:lpstr>
      <vt:lpstr>OPAKOVÁNÍ</vt:lpstr>
      <vt:lpstr>ZDROJE:</vt:lpstr>
      <vt:lpstr>VIDEO UKÁZKY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Kroupa</dc:creator>
  <cp:lastModifiedBy>Martin Králík</cp:lastModifiedBy>
  <cp:revision>62</cp:revision>
  <dcterms:created xsi:type="dcterms:W3CDTF">2011-10-04T13:11:14Z</dcterms:created>
  <dcterms:modified xsi:type="dcterms:W3CDTF">2012-05-25T17:16:55Z</dcterms:modified>
</cp:coreProperties>
</file>