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5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altLang="zh-CN" smtClean="0"/>
              <a:t>Click to edit Master subtitle style</a:t>
            </a:r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3E8E6F5-D861-4C5F-AB16-8C8F66DEE44D}" type="datetimeFigureOut">
              <a:rPr lang="zh-CN" altLang="en-US" smtClean="0"/>
              <a:pPr/>
              <a:t>2012/5/25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EB0CAD-1757-4706-829C-D92540C02AB4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59A1519-5123-4D0B-9FA0-D7E7AC4ED705}" type="datetimeFigureOut">
              <a:rPr lang="zh-CN" altLang="en-US" smtClean="0"/>
              <a:pPr/>
              <a:t>2012/5/25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E4F9640-562C-4926-8ADD-225E30D8FF13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F93234D-FB8A-4E93-B279-1617EC1E1DE4}" type="datetimeFigureOut">
              <a:rPr lang="zh-CN" altLang="en-US" smtClean="0"/>
              <a:pPr/>
              <a:t>2012/5/25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0809E1D-1B07-4594-8A9F-9B7E1213E7BE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3AC1551-7AD0-4C43-BAFC-F59FEE5476E9}" type="datetimeFigureOut">
              <a:rPr lang="zh-CN" altLang="en-US" smtClean="0"/>
              <a:pPr/>
              <a:t>2012/5/25</a:t>
            </a:fld>
            <a:endParaRPr lang="zh-CN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9D47B0-18D5-46F7-82F2-EEBC08CE8825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B59B17-A0B6-4AF2-849C-21379F30AE11}" type="datetimeFigureOut">
              <a:rPr lang="zh-CN" altLang="en-US" smtClean="0"/>
              <a:pPr/>
              <a:t>2012/5/25</a:t>
            </a:fld>
            <a:endParaRPr lang="zh-CN" alt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2224A8A-56DC-469F-A201-2597FE665EB0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F68EE71-C568-424A-B843-1D191CBF803A}" type="datetimeFigureOut">
              <a:rPr lang="zh-CN" altLang="en-US" smtClean="0"/>
              <a:pPr/>
              <a:t>2012/5/25</a:t>
            </a:fld>
            <a:endParaRPr lang="zh-CN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66EC7A-C72C-4811-AB03-1A0AFC6CB33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8310AE0-E642-4753-AB25-9708282D4425}" type="datetimeFigureOut">
              <a:rPr lang="zh-CN" altLang="en-US" smtClean="0"/>
              <a:pPr/>
              <a:t>2012/5/25</a:t>
            </a:fld>
            <a:endParaRPr lang="zh-CN" alt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6A8536-DEA3-41DE-AA2C-64786886A375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38FB9C0-FEEF-45A5-A309-9088E5B31FE9}" type="datetimeFigureOut">
              <a:rPr lang="zh-CN" altLang="en-US" smtClean="0"/>
              <a:pPr/>
              <a:t>2012/5/25</a:t>
            </a:fld>
            <a:endParaRPr lang="zh-CN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D3E35D-3F4A-4A74-80D2-205A7A952883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altLang="zh-CN" noProof="0" smtClean="0"/>
              <a:t>Click icon to add picture</a:t>
            </a:r>
            <a:endParaRPr lang="zh-CN" alt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3E9179B-6652-42DD-8449-2D5D0E79321B}" type="datetimeFigureOut">
              <a:rPr lang="zh-CN" altLang="en-US" smtClean="0"/>
              <a:pPr/>
              <a:t>2012/5/25</a:t>
            </a:fld>
            <a:endParaRPr lang="zh-CN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198E50-CA66-419B-A3C7-EBB8F5EC4B0E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FECC1A9-7AC6-4B92-B36E-3C4183EAD93A}" type="datetimeFigureOut">
              <a:rPr lang="zh-CN" altLang="en-US" smtClean="0"/>
              <a:pPr/>
              <a:t>2012/5/25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C9AA62-F7B7-4C19-99F3-CCB6DE4AA7D5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3C16C68-8895-4E1A-8F5C-086FEE34B164}" type="datetimeFigureOut">
              <a:rPr lang="zh-CN" altLang="en-US" smtClean="0"/>
              <a:pPr/>
              <a:t>2012/5/25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2EF8E3-65C4-4923-889A-97E6C805290D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8000"/>
            </a:gs>
            <a:gs pos="0">
              <a:srgbClr val="92D050"/>
            </a:gs>
            <a:gs pos="50000">
              <a:srgbClr val="92D050"/>
            </a:gs>
            <a:gs pos="100000">
              <a:schemeClr val="accent3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title style</a:t>
            </a:r>
            <a:endParaRPr lang="zh-CN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898989"/>
                </a:solidFill>
              </a:defRPr>
            </a:lvl1pPr>
          </a:lstStyle>
          <a:p>
            <a:fld id="{FFACD347-C344-44A3-BEE3-286E211E0994}" type="datetimeFigureOut">
              <a:rPr lang="zh-CN" altLang="en-US" smtClean="0"/>
              <a:pPr/>
              <a:t>2012/5/25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898989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</a:defRPr>
            </a:lvl1pPr>
          </a:lstStyle>
          <a:p>
            <a:fld id="{5C57772F-98FF-4314-B03F-F20062070AAE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215133"/>
            <a:ext cx="5962530" cy="377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600" dirty="0" smtClean="0">
                <a:latin typeface="Arial" pitchFamily="34" charset="0"/>
                <a:cs typeface="Arial" pitchFamily="34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latin typeface="Arial" pitchFamily="34" charset="0"/>
                <a:cs typeface="Arial" pitchFamily="34" charset="0"/>
              </a:rPr>
              <a:t>AUTOR: Mgr. Miroslava Šerá   </a:t>
            </a:r>
          </a:p>
          <a:p>
            <a:pPr eaLnBrk="0" hangingPunct="0"/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latin typeface="Arial" pitchFamily="34" charset="0"/>
                <a:cs typeface="Arial" pitchFamily="34" charset="0"/>
              </a:rPr>
              <a:t>DATUM VYTVOŘENÍ : únor 2012</a:t>
            </a:r>
          </a:p>
          <a:p>
            <a:pPr eaLnBrk="0" hangingPunct="0"/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latin typeface="Arial" pitchFamily="34" charset="0"/>
                <a:cs typeface="Arial" pitchFamily="34" charset="0"/>
              </a:rPr>
              <a:t>NÁZEV: VY_32_INOVACE_11_FYZIKA_6._ROČNÍK</a:t>
            </a:r>
          </a:p>
          <a:p>
            <a:pPr eaLnBrk="0" hangingPunct="0"/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latin typeface="Arial" pitchFamily="34" charset="0"/>
                <a:cs typeface="Arial" pitchFamily="34" charset="0"/>
              </a:rPr>
              <a:t>VZDĚLÁVACÍ  OBLAST: Člověk a příroda</a:t>
            </a:r>
          </a:p>
          <a:p>
            <a:pPr eaLnBrk="0" hangingPunct="0"/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latin typeface="Arial" pitchFamily="34" charset="0"/>
                <a:cs typeface="Arial" pitchFamily="34" charset="0"/>
              </a:rPr>
              <a:t>TÉMA: Délka – převody jednotek</a:t>
            </a:r>
          </a:p>
          <a:p>
            <a:pPr eaLnBrk="0" hangingPunct="0"/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r>
              <a:rPr lang="cs-CZ" sz="1600" dirty="0" smtClean="0">
                <a:latin typeface="Arial" pitchFamily="34" charset="0"/>
                <a:cs typeface="Arial" pitchFamily="34" charset="0"/>
              </a:rPr>
              <a:t>ČÍSLO PROJEKTU: CZ.1.07/1.4.00/21.1427 </a:t>
            </a:r>
            <a:endParaRPr lang="cs-CZ" sz="900" dirty="0" smtClean="0"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4292600"/>
            <a:ext cx="5972175" cy="151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255488" cy="432048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1520" y="980728"/>
            <a:ext cx="8892480" cy="5517232"/>
          </a:xfrm>
        </p:spPr>
        <p:txBody>
          <a:bodyPr>
            <a:normAutofit fontScale="92500" lnSpcReduction="10000"/>
          </a:bodyPr>
          <a:lstStyle/>
          <a:p>
            <a:pPr marL="457200" indent="-457200" algn="l"/>
            <a:endParaRPr lang="cs-CZ" sz="2400" b="1" dirty="0" smtClean="0">
              <a:solidFill>
                <a:schemeClr val="bg1"/>
              </a:solidFill>
            </a:endParaRPr>
          </a:p>
          <a:p>
            <a:pPr marL="457200" indent="-457200" algn="l"/>
            <a:endParaRPr lang="cs-CZ" sz="2400" b="1" dirty="0" smtClean="0">
              <a:solidFill>
                <a:schemeClr val="bg1"/>
              </a:solidFill>
            </a:endParaRPr>
          </a:p>
          <a:p>
            <a:pPr marL="457200" indent="-457200" algn="l"/>
            <a:endParaRPr lang="cs-CZ" sz="2400" b="1" dirty="0" smtClean="0">
              <a:solidFill>
                <a:schemeClr val="bg1"/>
              </a:solidFill>
            </a:endParaRPr>
          </a:p>
          <a:p>
            <a:pPr marL="457200" indent="-457200" algn="l"/>
            <a:endParaRPr lang="cs-CZ" sz="2400" b="1" dirty="0" smtClean="0">
              <a:solidFill>
                <a:schemeClr val="bg1"/>
              </a:solidFill>
            </a:endParaRPr>
          </a:p>
          <a:p>
            <a:pPr marL="457200" indent="-457200" algn="l"/>
            <a:r>
              <a:rPr lang="cs-CZ" sz="2400" b="1" dirty="0" smtClean="0">
                <a:solidFill>
                  <a:schemeClr val="tx1"/>
                </a:solidFill>
              </a:rPr>
              <a:t>Určeno žákům 6. ročníku</a:t>
            </a:r>
          </a:p>
          <a:p>
            <a:pPr marL="457200" indent="-457200"/>
            <a:r>
              <a:rPr lang="cs-CZ" sz="2400" b="1" dirty="0" smtClean="0">
                <a:solidFill>
                  <a:schemeClr val="tx1"/>
                </a:solidFill>
              </a:rPr>
              <a:t>Délka – převody jednotek</a:t>
            </a:r>
          </a:p>
          <a:p>
            <a:pPr marL="457200" indent="-457200"/>
            <a:r>
              <a:rPr lang="cs-CZ" sz="2400" b="1" dirty="0" smtClean="0">
                <a:solidFill>
                  <a:schemeClr val="tx1"/>
                </a:solidFill>
              </a:rPr>
              <a:t>4 opakovací snímky</a:t>
            </a:r>
          </a:p>
          <a:p>
            <a:pPr marL="457200" indent="-457200"/>
            <a:r>
              <a:rPr lang="cs-CZ" sz="2400" b="1" dirty="0" smtClean="0">
                <a:solidFill>
                  <a:schemeClr val="tx1"/>
                </a:solidFill>
              </a:rPr>
              <a:t> </a:t>
            </a:r>
          </a:p>
          <a:p>
            <a:pPr marL="457200" indent="-457200"/>
            <a:r>
              <a:rPr lang="cs-CZ" sz="2400" b="1" dirty="0" smtClean="0">
                <a:solidFill>
                  <a:schemeClr val="tx1"/>
                </a:solidFill>
              </a:rPr>
              <a:t> </a:t>
            </a:r>
          </a:p>
          <a:p>
            <a:pPr marL="457200" indent="-457200"/>
            <a:endParaRPr lang="cs-CZ" sz="1900" b="1" dirty="0" smtClean="0">
              <a:solidFill>
                <a:schemeClr val="bg1"/>
              </a:solidFill>
            </a:endParaRPr>
          </a:p>
          <a:p>
            <a:pPr marL="457200" indent="-457200"/>
            <a:r>
              <a:rPr lang="cs-CZ" sz="2400" dirty="0" smtClean="0">
                <a:solidFill>
                  <a:schemeClr val="tx1"/>
                </a:solidFill>
              </a:rPr>
              <a:t>Snímek 1 - 4 – žáci si postupně </a:t>
            </a:r>
            <a:r>
              <a:rPr lang="cs-CZ" sz="2400" smtClean="0">
                <a:solidFill>
                  <a:schemeClr val="tx1"/>
                </a:solidFill>
              </a:rPr>
              <a:t>převody </a:t>
            </a:r>
            <a:r>
              <a:rPr lang="cs-CZ" sz="2400" smtClean="0">
                <a:solidFill>
                  <a:schemeClr val="tx1"/>
                </a:solidFill>
              </a:rPr>
              <a:t>opisují </a:t>
            </a:r>
            <a:r>
              <a:rPr lang="cs-CZ" sz="2400" dirty="0" smtClean="0">
                <a:solidFill>
                  <a:schemeClr val="tx1"/>
                </a:solidFill>
              </a:rPr>
              <a:t>do školního sešitu </a:t>
            </a:r>
          </a:p>
          <a:p>
            <a:pPr marL="457200" indent="-457200"/>
            <a:r>
              <a:rPr lang="cs-CZ" sz="2400" dirty="0" smtClean="0">
                <a:solidFill>
                  <a:schemeClr val="tx1"/>
                </a:solidFill>
              </a:rPr>
              <a:t>                       - u tabule se žáci postupně </a:t>
            </a:r>
            <a:r>
              <a:rPr lang="cs-CZ" sz="2400" dirty="0" smtClean="0">
                <a:solidFill>
                  <a:schemeClr val="tx1"/>
                </a:solidFill>
              </a:rPr>
              <a:t>střídají a převádějí jednotky 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457200" indent="-457200"/>
            <a:r>
              <a:rPr lang="cs-CZ" sz="2400" dirty="0" smtClean="0">
                <a:solidFill>
                  <a:schemeClr val="tx1"/>
                </a:solidFill>
              </a:rPr>
              <a:t>                     </a:t>
            </a:r>
          </a:p>
          <a:p>
            <a:pPr marL="457200" indent="-457200"/>
            <a:endParaRPr lang="cs-CZ" sz="2400" dirty="0" smtClean="0">
              <a:solidFill>
                <a:schemeClr val="bg1"/>
              </a:solidFill>
            </a:endParaRPr>
          </a:p>
          <a:p>
            <a:pPr marL="457200" indent="-457200"/>
            <a:r>
              <a:rPr lang="cs-CZ" sz="2400" dirty="0" smtClean="0">
                <a:solidFill>
                  <a:schemeClr val="bg1"/>
                </a:solidFill>
              </a:rPr>
              <a:t>  </a:t>
            </a:r>
          </a:p>
          <a:p>
            <a:pPr marL="457200" indent="-457200"/>
            <a:endParaRPr lang="cs-CZ" sz="1600" dirty="0" smtClean="0">
              <a:solidFill>
                <a:schemeClr val="bg1"/>
              </a:solidFill>
            </a:endParaRPr>
          </a:p>
          <a:p>
            <a:pPr marL="457200" indent="-457200"/>
            <a:endParaRPr lang="cs-CZ" sz="1600" dirty="0" smtClean="0">
              <a:solidFill>
                <a:schemeClr val="bg1"/>
              </a:solidFill>
            </a:endParaRPr>
          </a:p>
          <a:p>
            <a:pPr marL="457200" indent="-457200"/>
            <a:endParaRPr lang="cs-CZ" sz="1600" dirty="0" smtClean="0">
              <a:solidFill>
                <a:schemeClr val="bg1"/>
              </a:solidFill>
            </a:endParaRPr>
          </a:p>
          <a:p>
            <a:pPr marL="457200" indent="-457200" algn="l"/>
            <a:endParaRPr lang="cs-CZ" sz="1600" dirty="0" smtClean="0">
              <a:solidFill>
                <a:schemeClr val="bg1"/>
              </a:solidFill>
            </a:endParaRPr>
          </a:p>
        </p:txBody>
      </p:sp>
      <p:pic>
        <p:nvPicPr>
          <p:cNvPr id="5" name="Picture 2" descr="C:\Users\kb\AppData\Local\Microsoft\Windows\Temporary Internet Files\Content.IE5\F50V1K42\MC90043709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476672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755576" y="620688"/>
            <a:ext cx="7772400" cy="1470025"/>
          </a:xfrm>
        </p:spPr>
        <p:txBody>
          <a:bodyPr/>
          <a:lstStyle/>
          <a:p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DÉLKA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331640" y="2204864"/>
            <a:ext cx="6400800" cy="1752600"/>
          </a:xfrm>
        </p:spPr>
        <p:txBody>
          <a:bodyPr/>
          <a:lstStyle/>
          <a:p>
            <a:r>
              <a:rPr lang="cs-CZ" sz="3600" i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PŘEVODY  JEDNOTEK</a:t>
            </a:r>
            <a:endParaRPr lang="cs-CZ" sz="3600" i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C:\Users\kb\AppData\Local\Microsoft\Windows\Temporary Internet Files\Content.IE5\F50V1K42\MC90043709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3429000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0"/>
            <a:ext cx="8496944" cy="1143000"/>
          </a:xfrm>
        </p:spPr>
        <p:txBody>
          <a:bodyPr/>
          <a:lstStyle/>
          <a:p>
            <a:r>
              <a:rPr lang="cs-CZ" dirty="0" smtClean="0"/>
              <a:t>Převeď: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88640"/>
            <a:ext cx="1720148" cy="9467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TextBox 12"/>
          <p:cNvSpPr txBox="1"/>
          <p:nvPr/>
        </p:nvSpPr>
        <p:spPr>
          <a:xfrm>
            <a:off x="611560" y="1412776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 km  </a:t>
            </a:r>
            <a:r>
              <a:rPr lang="en-US" sz="2800" dirty="0" smtClean="0"/>
              <a:t>[</a:t>
            </a:r>
            <a:r>
              <a:rPr lang="cs-CZ" sz="2800" dirty="0" smtClean="0"/>
              <a:t>m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14" name="TextBox 13"/>
          <p:cNvSpPr txBox="1"/>
          <p:nvPr/>
        </p:nvSpPr>
        <p:spPr>
          <a:xfrm>
            <a:off x="539552" y="2060848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300 m </a:t>
            </a:r>
            <a:r>
              <a:rPr lang="en-US" sz="2800" dirty="0" smtClean="0"/>
              <a:t> [</a:t>
            </a:r>
            <a:r>
              <a:rPr lang="cs-CZ" sz="2800" dirty="0" smtClean="0"/>
              <a:t>km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15" name="TextBox 14"/>
          <p:cNvSpPr txBox="1"/>
          <p:nvPr/>
        </p:nvSpPr>
        <p:spPr>
          <a:xfrm>
            <a:off x="539552" y="2708920"/>
            <a:ext cx="3816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15 cm </a:t>
            </a:r>
            <a:r>
              <a:rPr lang="en-US" sz="2800" dirty="0" smtClean="0"/>
              <a:t>[</a:t>
            </a:r>
            <a:r>
              <a:rPr lang="cs-CZ" sz="2800" dirty="0" smtClean="0"/>
              <a:t>dm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17" name="TextBox 16"/>
          <p:cNvSpPr txBox="1"/>
          <p:nvPr/>
        </p:nvSpPr>
        <p:spPr>
          <a:xfrm>
            <a:off x="539552" y="3501008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30 cm </a:t>
            </a:r>
            <a:r>
              <a:rPr lang="en-US" sz="2800" dirty="0" smtClean="0"/>
              <a:t>[</a:t>
            </a:r>
            <a:r>
              <a:rPr lang="cs-CZ" sz="2800" dirty="0" smtClean="0"/>
              <a:t>mm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18" name="TextBox 17"/>
          <p:cNvSpPr txBox="1"/>
          <p:nvPr/>
        </p:nvSpPr>
        <p:spPr>
          <a:xfrm>
            <a:off x="539552" y="4221088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55 dm  </a:t>
            </a:r>
            <a:r>
              <a:rPr lang="en-US" sz="2800" dirty="0" smtClean="0"/>
              <a:t>[</a:t>
            </a:r>
            <a:r>
              <a:rPr lang="cs-CZ" sz="2800" dirty="0" smtClean="0"/>
              <a:t>m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19" name="TextBox 18"/>
          <p:cNvSpPr txBox="1"/>
          <p:nvPr/>
        </p:nvSpPr>
        <p:spPr>
          <a:xfrm>
            <a:off x="539552" y="4941168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99 mm  </a:t>
            </a:r>
            <a:r>
              <a:rPr lang="en-US" sz="2800" dirty="0" smtClean="0"/>
              <a:t>[</a:t>
            </a:r>
            <a:r>
              <a:rPr lang="cs-CZ" sz="2800" dirty="0" smtClean="0"/>
              <a:t>dm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20" name="TextBox 19"/>
          <p:cNvSpPr txBox="1"/>
          <p:nvPr/>
        </p:nvSpPr>
        <p:spPr>
          <a:xfrm>
            <a:off x="539552" y="5661248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0, 80 km </a:t>
            </a:r>
            <a:r>
              <a:rPr lang="en-US" sz="2800" dirty="0" smtClean="0"/>
              <a:t>[</a:t>
            </a:r>
            <a:r>
              <a:rPr lang="cs-CZ" sz="2800" dirty="0" smtClean="0"/>
              <a:t>m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21" name="TextBox 20"/>
          <p:cNvSpPr txBox="1"/>
          <p:nvPr/>
        </p:nvSpPr>
        <p:spPr>
          <a:xfrm>
            <a:off x="5364088" y="1340768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14,8 cm </a:t>
            </a:r>
            <a:r>
              <a:rPr lang="en-US" sz="2800" dirty="0" smtClean="0"/>
              <a:t>[</a:t>
            </a:r>
            <a:r>
              <a:rPr lang="cs-CZ" sz="2800" dirty="0" smtClean="0"/>
              <a:t>dm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22" name="TextBox 21"/>
          <p:cNvSpPr txBox="1"/>
          <p:nvPr/>
        </p:nvSpPr>
        <p:spPr>
          <a:xfrm>
            <a:off x="5364088" y="2060848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30 dm </a:t>
            </a:r>
            <a:r>
              <a:rPr lang="en-US" sz="2800" dirty="0" smtClean="0"/>
              <a:t>[</a:t>
            </a:r>
            <a:r>
              <a:rPr lang="cs-CZ" sz="2800" dirty="0" smtClean="0"/>
              <a:t>mm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23" name="TextBox 22"/>
          <p:cNvSpPr txBox="1"/>
          <p:nvPr/>
        </p:nvSpPr>
        <p:spPr>
          <a:xfrm>
            <a:off x="5364088" y="2780928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20 000 m  </a:t>
            </a:r>
            <a:r>
              <a:rPr lang="en-US" sz="2800" dirty="0" smtClean="0"/>
              <a:t>[</a:t>
            </a:r>
            <a:r>
              <a:rPr lang="cs-CZ" sz="2800" dirty="0" smtClean="0"/>
              <a:t>km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24" name="TextBox 23"/>
          <p:cNvSpPr txBox="1"/>
          <p:nvPr/>
        </p:nvSpPr>
        <p:spPr>
          <a:xfrm>
            <a:off x="5364088" y="3573016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700 cm </a:t>
            </a:r>
            <a:r>
              <a:rPr lang="en-US" sz="2800" dirty="0" smtClean="0"/>
              <a:t>[</a:t>
            </a:r>
            <a:r>
              <a:rPr lang="cs-CZ" sz="2800" dirty="0" smtClean="0"/>
              <a:t>m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25" name="TextBox 24"/>
          <p:cNvSpPr txBox="1"/>
          <p:nvPr/>
        </p:nvSpPr>
        <p:spPr>
          <a:xfrm>
            <a:off x="5364088" y="4365104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0,45 km </a:t>
            </a:r>
            <a:r>
              <a:rPr lang="en-US" sz="2800" dirty="0" smtClean="0"/>
              <a:t>[</a:t>
            </a:r>
            <a:r>
              <a:rPr lang="cs-CZ" sz="2800" dirty="0" smtClean="0"/>
              <a:t>mm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26" name="TextBox 25"/>
          <p:cNvSpPr txBox="1"/>
          <p:nvPr/>
        </p:nvSpPr>
        <p:spPr>
          <a:xfrm>
            <a:off x="5436096" y="5229200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34 000 mm </a:t>
            </a:r>
            <a:r>
              <a:rPr lang="en-US" sz="2800" dirty="0" smtClean="0"/>
              <a:t>[</a:t>
            </a:r>
            <a:r>
              <a:rPr lang="cs-CZ" sz="2800" dirty="0" smtClean="0"/>
              <a:t>m</a:t>
            </a:r>
            <a:r>
              <a:rPr lang="en-US" sz="2800" dirty="0" smtClean="0"/>
              <a:t>]</a:t>
            </a:r>
            <a:r>
              <a:rPr lang="cs-CZ" sz="2800" dirty="0" smtClean="0"/>
              <a:t>  </a:t>
            </a:r>
            <a:endParaRPr lang="cs-CZ" sz="2800" dirty="0"/>
          </a:p>
        </p:txBody>
      </p:sp>
      <p:sp>
        <p:nvSpPr>
          <p:cNvPr id="27" name="TextBox 26"/>
          <p:cNvSpPr txBox="1"/>
          <p:nvPr/>
        </p:nvSpPr>
        <p:spPr>
          <a:xfrm>
            <a:off x="5436096" y="5949280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6000 cm  </a:t>
            </a:r>
            <a:r>
              <a:rPr lang="en-US" sz="2800" dirty="0" smtClean="0"/>
              <a:t>[</a:t>
            </a:r>
            <a:r>
              <a:rPr lang="cs-CZ" sz="2800" dirty="0" smtClean="0"/>
              <a:t>m</a:t>
            </a:r>
            <a:r>
              <a:rPr lang="en-US" sz="2800" dirty="0" smtClean="0"/>
              <a:t>]</a:t>
            </a:r>
            <a:r>
              <a:rPr lang="cs-CZ" sz="2800" dirty="0" smtClean="0"/>
              <a:t>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 txBox="1">
            <a:spLocks/>
          </p:cNvSpPr>
          <p:nvPr/>
        </p:nvSpPr>
        <p:spPr bwMode="auto">
          <a:xfrm>
            <a:off x="323528" y="0"/>
            <a:ext cx="8496944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Převeď: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88640"/>
            <a:ext cx="1720148" cy="9467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7" name="TextBox 16"/>
          <p:cNvSpPr txBox="1"/>
          <p:nvPr/>
        </p:nvSpPr>
        <p:spPr>
          <a:xfrm>
            <a:off x="683568" y="1412776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5,2 dm </a:t>
            </a:r>
            <a:r>
              <a:rPr lang="en-US" sz="2800" dirty="0" smtClean="0"/>
              <a:t>[</a:t>
            </a:r>
            <a:r>
              <a:rPr lang="cs-CZ" sz="2800" dirty="0" smtClean="0"/>
              <a:t>mm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19" name="TextBox 18"/>
          <p:cNvSpPr txBox="1"/>
          <p:nvPr/>
        </p:nvSpPr>
        <p:spPr>
          <a:xfrm>
            <a:off x="683568" y="2132856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7 600 dm </a:t>
            </a:r>
            <a:r>
              <a:rPr lang="en-US" sz="2800" dirty="0" smtClean="0"/>
              <a:t>[</a:t>
            </a:r>
            <a:r>
              <a:rPr lang="cs-CZ" sz="2800" dirty="0" smtClean="0"/>
              <a:t>km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20" name="TextBox 19"/>
          <p:cNvSpPr txBox="1"/>
          <p:nvPr/>
        </p:nvSpPr>
        <p:spPr>
          <a:xfrm>
            <a:off x="683568" y="2924944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21 200 cm </a:t>
            </a:r>
            <a:r>
              <a:rPr lang="en-US" sz="2800" dirty="0" smtClean="0"/>
              <a:t>[</a:t>
            </a:r>
            <a:r>
              <a:rPr lang="cs-CZ" sz="2800" dirty="0" smtClean="0"/>
              <a:t>m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21" name="TextBox 20"/>
          <p:cNvSpPr txBox="1"/>
          <p:nvPr/>
        </p:nvSpPr>
        <p:spPr>
          <a:xfrm>
            <a:off x="683568" y="3789040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91 000 mm</a:t>
            </a:r>
            <a:r>
              <a:rPr lang="en-US" sz="2800" dirty="0" smtClean="0"/>
              <a:t> [</a:t>
            </a:r>
            <a:r>
              <a:rPr lang="cs-CZ" sz="2800" dirty="0" smtClean="0"/>
              <a:t>m</a:t>
            </a:r>
            <a:r>
              <a:rPr lang="en-US" sz="2800" dirty="0" smtClean="0"/>
              <a:t>]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22" name="TextBox 21"/>
          <p:cNvSpPr txBox="1"/>
          <p:nvPr/>
        </p:nvSpPr>
        <p:spPr>
          <a:xfrm>
            <a:off x="683568" y="4653136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38 m </a:t>
            </a:r>
            <a:r>
              <a:rPr lang="en-US" sz="2800" dirty="0" smtClean="0"/>
              <a:t>[</a:t>
            </a:r>
            <a:r>
              <a:rPr lang="cs-CZ" sz="2800" dirty="0" smtClean="0"/>
              <a:t>cm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23" name="TextBox 22"/>
          <p:cNvSpPr txBox="1"/>
          <p:nvPr/>
        </p:nvSpPr>
        <p:spPr>
          <a:xfrm>
            <a:off x="683568" y="5373216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 mm </a:t>
            </a:r>
            <a:r>
              <a:rPr lang="en-US" sz="2800" dirty="0" smtClean="0"/>
              <a:t>[</a:t>
            </a:r>
            <a:r>
              <a:rPr lang="cs-CZ" sz="2800" dirty="0" smtClean="0"/>
              <a:t>cm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24" name="TextBox 23"/>
          <p:cNvSpPr txBox="1"/>
          <p:nvPr/>
        </p:nvSpPr>
        <p:spPr>
          <a:xfrm>
            <a:off x="5148064" y="1412776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 cm </a:t>
            </a:r>
            <a:r>
              <a:rPr lang="en-US" sz="2800" dirty="0" smtClean="0"/>
              <a:t>[</a:t>
            </a:r>
            <a:r>
              <a:rPr lang="cs-CZ" sz="2800" dirty="0" smtClean="0"/>
              <a:t>dm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25" name="TextBox 24"/>
          <p:cNvSpPr txBox="1"/>
          <p:nvPr/>
        </p:nvSpPr>
        <p:spPr>
          <a:xfrm>
            <a:off x="683568" y="6093296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45 000 m  </a:t>
            </a:r>
            <a:r>
              <a:rPr lang="en-US" sz="2800" dirty="0" smtClean="0"/>
              <a:t>[</a:t>
            </a:r>
            <a:r>
              <a:rPr lang="cs-CZ" sz="2800" dirty="0" smtClean="0"/>
              <a:t>km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26" name="TextBox 25"/>
          <p:cNvSpPr txBox="1"/>
          <p:nvPr/>
        </p:nvSpPr>
        <p:spPr>
          <a:xfrm>
            <a:off x="5220072" y="2060848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 cm </a:t>
            </a:r>
            <a:r>
              <a:rPr lang="en-US" sz="2800" dirty="0" smtClean="0"/>
              <a:t>[</a:t>
            </a:r>
            <a:r>
              <a:rPr lang="cs-CZ" sz="2800" dirty="0" smtClean="0"/>
              <a:t>m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27" name="TextBox 26"/>
          <p:cNvSpPr txBox="1"/>
          <p:nvPr/>
        </p:nvSpPr>
        <p:spPr>
          <a:xfrm>
            <a:off x="5148064" y="2852936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70 dm </a:t>
            </a:r>
            <a:r>
              <a:rPr lang="en-US" sz="2800" dirty="0" smtClean="0"/>
              <a:t>[</a:t>
            </a:r>
            <a:r>
              <a:rPr lang="cs-CZ" sz="2800" dirty="0" smtClean="0"/>
              <a:t>mm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28" name="TextBox 27"/>
          <p:cNvSpPr txBox="1"/>
          <p:nvPr/>
        </p:nvSpPr>
        <p:spPr>
          <a:xfrm>
            <a:off x="5292080" y="6021288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1 000 mm </a:t>
            </a:r>
            <a:r>
              <a:rPr lang="en-US" sz="2800" dirty="0" smtClean="0"/>
              <a:t>[</a:t>
            </a:r>
            <a:r>
              <a:rPr lang="cs-CZ" sz="2800" dirty="0" smtClean="0"/>
              <a:t>dm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29" name="TextBox 28"/>
          <p:cNvSpPr txBox="1"/>
          <p:nvPr/>
        </p:nvSpPr>
        <p:spPr>
          <a:xfrm>
            <a:off x="5220072" y="3717032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82 km </a:t>
            </a:r>
            <a:r>
              <a:rPr lang="en-US" sz="2800" dirty="0" smtClean="0"/>
              <a:t>[</a:t>
            </a:r>
            <a:r>
              <a:rPr lang="cs-CZ" sz="2800" dirty="0" smtClean="0"/>
              <a:t>dm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30" name="TextBox 29"/>
          <p:cNvSpPr txBox="1"/>
          <p:nvPr/>
        </p:nvSpPr>
        <p:spPr>
          <a:xfrm>
            <a:off x="5220072" y="4581128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64 cm </a:t>
            </a:r>
            <a:r>
              <a:rPr lang="en-US" sz="2800" dirty="0" smtClean="0"/>
              <a:t>[</a:t>
            </a:r>
            <a:r>
              <a:rPr lang="cs-CZ" sz="2800" dirty="0" smtClean="0"/>
              <a:t>m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31" name="TextBox 30"/>
          <p:cNvSpPr txBox="1"/>
          <p:nvPr/>
        </p:nvSpPr>
        <p:spPr>
          <a:xfrm>
            <a:off x="5292080" y="5301208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97 dm </a:t>
            </a:r>
            <a:r>
              <a:rPr lang="en-US" sz="2800" dirty="0" smtClean="0"/>
              <a:t>[</a:t>
            </a:r>
            <a:r>
              <a:rPr lang="cs-CZ" sz="2800" dirty="0" smtClean="0"/>
              <a:t>km</a:t>
            </a:r>
            <a:r>
              <a:rPr lang="en-US" sz="2800" dirty="0" smtClean="0"/>
              <a:t>]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 txBox="1">
            <a:spLocks/>
          </p:cNvSpPr>
          <p:nvPr/>
        </p:nvSpPr>
        <p:spPr bwMode="auto">
          <a:xfrm>
            <a:off x="323528" y="0"/>
            <a:ext cx="8496944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Převeď: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88640"/>
            <a:ext cx="1720148" cy="9467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6" name="TextBox 15"/>
          <p:cNvSpPr txBox="1"/>
          <p:nvPr/>
        </p:nvSpPr>
        <p:spPr>
          <a:xfrm>
            <a:off x="683568" y="1484784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 dm 3cm</a:t>
            </a:r>
            <a:r>
              <a:rPr lang="en-US" sz="2800" dirty="0" smtClean="0"/>
              <a:t> [</a:t>
            </a:r>
            <a:r>
              <a:rPr lang="cs-CZ" sz="2800" dirty="0" smtClean="0"/>
              <a:t>mm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17" name="TextBox 16"/>
          <p:cNvSpPr txBox="1"/>
          <p:nvPr/>
        </p:nvSpPr>
        <p:spPr>
          <a:xfrm>
            <a:off x="683568" y="2204864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21 cm 12 mm </a:t>
            </a:r>
            <a:r>
              <a:rPr lang="en-US" sz="2800" dirty="0" smtClean="0"/>
              <a:t>[</a:t>
            </a:r>
            <a:r>
              <a:rPr lang="cs-CZ" sz="2800" dirty="0" smtClean="0"/>
              <a:t>dm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18" name="TextBox 17"/>
          <p:cNvSpPr txBox="1"/>
          <p:nvPr/>
        </p:nvSpPr>
        <p:spPr>
          <a:xfrm>
            <a:off x="683568" y="2924944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3,5 km  55 m  </a:t>
            </a:r>
            <a:r>
              <a:rPr lang="en-US" sz="2800" dirty="0" smtClean="0"/>
              <a:t>[</a:t>
            </a:r>
            <a:r>
              <a:rPr lang="cs-CZ" sz="2800" dirty="0" smtClean="0"/>
              <a:t>m</a:t>
            </a:r>
            <a:r>
              <a:rPr lang="en-US" sz="2800" dirty="0" smtClean="0"/>
              <a:t>]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19" name="TextBox 18"/>
          <p:cNvSpPr txBox="1"/>
          <p:nvPr/>
        </p:nvSpPr>
        <p:spPr>
          <a:xfrm>
            <a:off x="683568" y="3717032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50 m 600 dm </a:t>
            </a:r>
            <a:r>
              <a:rPr lang="en-US" sz="2800" dirty="0" smtClean="0"/>
              <a:t>[</a:t>
            </a:r>
            <a:r>
              <a:rPr lang="cs-CZ" sz="2800" dirty="0" smtClean="0"/>
              <a:t>km</a:t>
            </a:r>
            <a:r>
              <a:rPr lang="en-US" sz="2800" dirty="0" smtClean="0"/>
              <a:t>]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20" name="TextBox 19"/>
          <p:cNvSpPr txBox="1"/>
          <p:nvPr/>
        </p:nvSpPr>
        <p:spPr>
          <a:xfrm>
            <a:off x="683568" y="4509120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0,0081 km 99 dm</a:t>
            </a:r>
            <a:r>
              <a:rPr lang="en-US" sz="2800" dirty="0" smtClean="0"/>
              <a:t> [</a:t>
            </a:r>
            <a:r>
              <a:rPr lang="cs-CZ" sz="2800" dirty="0" smtClean="0"/>
              <a:t>m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21" name="TextBox 20"/>
          <p:cNvSpPr txBox="1"/>
          <p:nvPr/>
        </p:nvSpPr>
        <p:spPr>
          <a:xfrm>
            <a:off x="683568" y="5301208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200 m 300 cm </a:t>
            </a:r>
            <a:r>
              <a:rPr lang="en-US" sz="2800" dirty="0" smtClean="0"/>
              <a:t>[</a:t>
            </a:r>
            <a:r>
              <a:rPr lang="cs-CZ" sz="2800" dirty="0" smtClean="0"/>
              <a:t>dm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22" name="TextBox 21"/>
          <p:cNvSpPr txBox="1"/>
          <p:nvPr/>
        </p:nvSpPr>
        <p:spPr>
          <a:xfrm>
            <a:off x="683568" y="6021288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 dm 80 mm </a:t>
            </a:r>
            <a:r>
              <a:rPr lang="en-US" sz="2800" dirty="0" smtClean="0"/>
              <a:t>[</a:t>
            </a:r>
            <a:r>
              <a:rPr lang="cs-CZ" sz="2800" dirty="0" smtClean="0"/>
              <a:t>cm</a:t>
            </a:r>
            <a:r>
              <a:rPr lang="en-US" sz="2800" dirty="0" smtClean="0"/>
              <a:t>]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971600" y="1412776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80 000 mm 600 dm </a:t>
            </a:r>
            <a:r>
              <a:rPr lang="en-US" sz="2800" dirty="0" smtClean="0"/>
              <a:t>[</a:t>
            </a:r>
            <a:r>
              <a:rPr lang="cs-CZ" sz="2800" dirty="0" smtClean="0"/>
              <a:t>m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1043608" y="2132856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8,7 m 3,2 cm  </a:t>
            </a:r>
            <a:r>
              <a:rPr lang="en-US" sz="2800" dirty="0" smtClean="0"/>
              <a:t>[</a:t>
            </a:r>
            <a:r>
              <a:rPr lang="cs-CZ" sz="2800" dirty="0" smtClean="0"/>
              <a:t>mm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1043608" y="2924944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0,8 m 270 mm </a:t>
            </a:r>
            <a:r>
              <a:rPr lang="en-US" sz="2800" dirty="0" smtClean="0"/>
              <a:t>[</a:t>
            </a:r>
            <a:r>
              <a:rPr lang="cs-CZ" sz="2800" dirty="0" smtClean="0"/>
              <a:t>dm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1043608" y="3645024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120 dm 220 cm </a:t>
            </a:r>
            <a:r>
              <a:rPr lang="en-US" sz="2800" dirty="0" smtClean="0"/>
              <a:t>[</a:t>
            </a:r>
            <a:r>
              <a:rPr lang="cs-CZ" sz="2800" dirty="0" smtClean="0"/>
              <a:t>mm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1043608" y="4437112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 km  </a:t>
            </a:r>
            <a:r>
              <a:rPr lang="en-US" sz="2800" dirty="0" smtClean="0"/>
              <a:t>[</a:t>
            </a:r>
            <a:r>
              <a:rPr lang="cs-CZ" sz="2800" dirty="0" smtClean="0"/>
              <a:t>mm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8" name="TextBox 7"/>
          <p:cNvSpPr txBox="1"/>
          <p:nvPr/>
        </p:nvSpPr>
        <p:spPr>
          <a:xfrm>
            <a:off x="1043608" y="5301208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150 m  </a:t>
            </a:r>
            <a:r>
              <a:rPr lang="en-US" sz="2800" dirty="0" smtClean="0"/>
              <a:t>[</a:t>
            </a:r>
            <a:r>
              <a:rPr lang="cs-CZ" sz="2800" dirty="0" smtClean="0"/>
              <a:t>cm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9" name="TextBox 8"/>
          <p:cNvSpPr txBox="1"/>
          <p:nvPr/>
        </p:nvSpPr>
        <p:spPr>
          <a:xfrm>
            <a:off x="1115616" y="6021288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280  cm  </a:t>
            </a:r>
            <a:r>
              <a:rPr lang="en-US" sz="2800" dirty="0" smtClean="0"/>
              <a:t>[</a:t>
            </a:r>
            <a:r>
              <a:rPr lang="cs-CZ" sz="2800" dirty="0" smtClean="0"/>
              <a:t>m</a:t>
            </a:r>
            <a:r>
              <a:rPr lang="en-US" sz="2800" dirty="0" smtClean="0"/>
              <a:t>]</a:t>
            </a:r>
            <a:endParaRPr lang="cs-CZ" sz="2800" dirty="0"/>
          </a:p>
        </p:txBody>
      </p:sp>
      <p:sp>
        <p:nvSpPr>
          <p:cNvPr id="10" name="Title 1"/>
          <p:cNvSpPr txBox="1">
            <a:spLocks/>
          </p:cNvSpPr>
          <p:nvPr/>
        </p:nvSpPr>
        <p:spPr bwMode="auto">
          <a:xfrm>
            <a:off x="323528" y="0"/>
            <a:ext cx="8496944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Převeď: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88640"/>
            <a:ext cx="1720148" cy="9467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772400" cy="803176"/>
          </a:xfrm>
        </p:spPr>
        <p:txBody>
          <a:bodyPr/>
          <a:lstStyle/>
          <a:p>
            <a:r>
              <a:rPr lang="cs-CZ" dirty="0" smtClean="0"/>
              <a:t>Zdroje :</a:t>
            </a:r>
            <a:endParaRPr lang="cs-CZ" dirty="0"/>
          </a:p>
        </p:txBody>
      </p:sp>
      <p:sp>
        <p:nvSpPr>
          <p:cNvPr id="4" name="Rectangle 3"/>
          <p:cNvSpPr/>
          <p:nvPr/>
        </p:nvSpPr>
        <p:spPr>
          <a:xfrm>
            <a:off x="467544" y="1268760"/>
            <a:ext cx="481183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Ilustrace: http://office.microsoft.com</a:t>
            </a:r>
            <a:endParaRPr lang="cs-CZ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resentation5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Presentation5</Template>
  <TotalTime>371</TotalTime>
  <Words>346</Words>
  <Application>Microsoft Office PowerPoint</Application>
  <PresentationFormat>On-screen Show (4:3)</PresentationFormat>
  <Paragraphs>85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Presentation5</vt:lpstr>
      <vt:lpstr>Slide 1</vt:lpstr>
      <vt:lpstr>Anotace:</vt:lpstr>
      <vt:lpstr>DÉLKA</vt:lpstr>
      <vt:lpstr>Převeď:</vt:lpstr>
      <vt:lpstr>Slide 5</vt:lpstr>
      <vt:lpstr>Slide 6</vt:lpstr>
      <vt:lpstr>Slide 7</vt:lpstr>
      <vt:lpstr>Zdroje 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Magnetické vlastnosti látek</dc:title>
  <dc:creator>kb</dc:creator>
  <cp:lastModifiedBy>kb1</cp:lastModifiedBy>
  <cp:revision>42</cp:revision>
  <dcterms:created xsi:type="dcterms:W3CDTF">2011-12-12T10:50:17Z</dcterms:created>
  <dcterms:modified xsi:type="dcterms:W3CDTF">2012-05-25T18:04:28Z</dcterms:modified>
</cp:coreProperties>
</file>