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99FF33"/>
    <a:srgbClr val="FA5F2E"/>
    <a:srgbClr val="FA521E"/>
    <a:srgbClr val="F94107"/>
    <a:srgbClr val="FFCCFF"/>
    <a:srgbClr val="FF6600"/>
    <a:srgbClr val="FF66FF"/>
    <a:srgbClr val="FF99FF"/>
    <a:srgbClr val="D3B85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76" d="100"/>
          <a:sy n="76" d="100"/>
        </p:scale>
        <p:origin x="-64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2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VY_32_INOVACE_III_2_20_Násobení mimo obor násobilky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III </a:t>
            </a:r>
            <a:r>
              <a:rPr lang="cs-CZ" b="1" dirty="0" smtClean="0"/>
              <a:t>       Sada číslo:    </a:t>
            </a:r>
            <a:r>
              <a:rPr lang="cs-CZ" dirty="0" smtClean="0"/>
              <a:t>2 </a:t>
            </a:r>
            <a:r>
              <a:rPr lang="cs-CZ" b="1" dirty="0" smtClean="0"/>
              <a:t>           Pořadové číslo DUM:   </a:t>
            </a:r>
            <a:r>
              <a:rPr lang="cs-CZ" dirty="0" smtClean="0"/>
              <a:t>20</a:t>
            </a:r>
          </a:p>
          <a:p>
            <a:endParaRPr lang="cs-CZ" b="1" dirty="0" smtClean="0"/>
          </a:p>
          <a:p>
            <a:r>
              <a:rPr lang="cs-CZ" b="1" dirty="0" smtClean="0"/>
              <a:t>Autor</a:t>
            </a:r>
            <a:r>
              <a:rPr lang="cs-CZ" dirty="0" smtClean="0"/>
              <a:t>:    Mgr. Eva Komárková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548680"/>
            <a:ext cx="727280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</a:t>
            </a:r>
            <a:r>
              <a:rPr lang="cs-CZ" dirty="0" smtClean="0"/>
              <a:t>Prezentace je určená k procvičení násobení dvojciferných čísel jednociferným činitelem.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 </a:t>
            </a:r>
            <a:r>
              <a:rPr lang="cs-CZ" dirty="0" smtClean="0"/>
              <a:t>Žák umí násobit dvojciferná čísla jednociferným činitelem.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 </a:t>
            </a:r>
            <a:r>
              <a:rPr lang="cs-CZ" dirty="0" smtClean="0"/>
              <a:t>3. třída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</a:t>
            </a:r>
            <a:r>
              <a:rPr lang="cs-CZ" dirty="0" smtClean="0"/>
              <a:t>čísla dvojciferná, jednociferná, násobení, slovní úlohy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 </a:t>
            </a:r>
            <a:r>
              <a:rPr lang="cs-CZ" dirty="0" smtClean="0"/>
              <a:t>20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  </a:t>
            </a:r>
          </a:p>
          <a:p>
            <a:r>
              <a:rPr lang="cs-CZ" b="1" dirty="0" smtClean="0"/>
              <a:t>     </a:t>
            </a:r>
            <a:r>
              <a:rPr lang="cs-CZ" dirty="0" smtClean="0"/>
              <a:t>Jednotlivé příklady a slovní úlohy jsou dětem podávány názorně a </a:t>
            </a:r>
            <a:r>
              <a:rPr lang="cs-CZ" smtClean="0"/>
              <a:t>zábavnou formou.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6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Eva\AppData\Local\Microsoft\Windows\Temporary Internet Files\Content.IE5\5OQ5KE1B\MM90018557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60648"/>
            <a:ext cx="2987952" cy="2511995"/>
          </a:xfrm>
          <a:prstGeom prst="rect">
            <a:avLst/>
          </a:prstGeom>
          <a:noFill/>
        </p:spPr>
      </p:pic>
      <p:pic>
        <p:nvPicPr>
          <p:cNvPr id="1028" name="Picture 4" descr="C:\Users\Eva\AppData\Local\Microsoft\Windows\Temporary Internet Files\Content.IE5\N4M8FB81\MC9004107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212976"/>
            <a:ext cx="2645121" cy="3446352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4139952" y="260648"/>
            <a:ext cx="4032448" cy="1368152"/>
          </a:xfrm>
          <a:prstGeom prst="wedgeEllipseCallout">
            <a:avLst>
              <a:gd name="adj1" fmla="val -89173"/>
              <a:gd name="adj2" fmla="val 52625"/>
            </a:avLst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Prosím tě, jak se vypočítá tento příklad?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1691680" y="2492896"/>
            <a:ext cx="4824536" cy="1296144"/>
          </a:xfrm>
          <a:prstGeom prst="wedgeEllipseCallout">
            <a:avLst>
              <a:gd name="adj1" fmla="val 61055"/>
              <a:gd name="adj2" fmla="val 69554"/>
            </a:avLst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13 . 4 = (10 . 4) + (3 . 4) =           40 + 12 = 52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4509120"/>
            <a:ext cx="3240360" cy="12961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1763688" y="4653136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13 . 4 </a:t>
            </a:r>
            <a:endParaRPr lang="cs-CZ" sz="5400" dirty="0"/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CC">
            <a:alpha val="6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508104" y="4365104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126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71800" y="1412776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64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1560" y="3356992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102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9552" y="1484784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54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55776" y="5013176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96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3568" y="5517232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90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355976" y="5733256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91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804248" y="5661248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78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524328" y="3789040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96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004048" y="1124744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38</a:t>
            </a:r>
            <a:r>
              <a:rPr lang="cs-CZ" dirty="0" smtClean="0">
                <a:solidFill>
                  <a:schemeClr val="bg1"/>
                </a:solidFill>
              </a:rPr>
              <a:t>88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164288" y="1484784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75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90872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15 . 5</a:t>
            </a:r>
            <a:endParaRPr lang="cs-CZ" sz="2800" dirty="0"/>
          </a:p>
        </p:txBody>
      </p:sp>
      <p:pic>
        <p:nvPicPr>
          <p:cNvPr id="1029" name="Picture 5" descr="C:\Users\Eva\AppData\Local\Microsoft\Windows\Temporary Internet Files\Content.IE5\5OQ5KE1B\MC9004332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492896"/>
            <a:ext cx="1656184" cy="1656184"/>
          </a:xfrm>
          <a:prstGeom prst="rect">
            <a:avLst/>
          </a:prstGeom>
          <a:noFill/>
        </p:spPr>
      </p:pic>
      <p:sp>
        <p:nvSpPr>
          <p:cNvPr id="23" name="Oválný popisek 22"/>
          <p:cNvSpPr/>
          <p:nvPr/>
        </p:nvSpPr>
        <p:spPr>
          <a:xfrm>
            <a:off x="4644008" y="2132856"/>
            <a:ext cx="2736304" cy="1080120"/>
          </a:xfrm>
          <a:prstGeom prst="wedgeEllipseCallout">
            <a:avLst>
              <a:gd name="adj1" fmla="val -84528"/>
              <a:gd name="adj2" fmla="val 102518"/>
            </a:avLst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Vypočítej správně příklady: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83671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18 . 3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83671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16 . 4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54868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19 . 2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9552" y="278092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17 . 6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5976" y="522920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13 . 7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08104" y="378904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14 . 9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452320" y="321297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12 . 8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555776" y="443711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16 . 6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3568" y="501317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18 . 5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732240" y="51571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13 . 6</a:t>
            </a:r>
            <a:endParaRPr lang="cs-CZ" sz="2800" dirty="0"/>
          </a:p>
        </p:txBody>
      </p:sp>
      <p:cxnSp>
        <p:nvCxnSpPr>
          <p:cNvPr id="48" name="Přímá spojovací šipka 47"/>
          <p:cNvCxnSpPr>
            <a:stCxn id="24" idx="3"/>
            <a:endCxn id="25" idx="1"/>
          </p:cNvCxnSpPr>
          <p:nvPr/>
        </p:nvCxnSpPr>
        <p:spPr>
          <a:xfrm>
            <a:off x="1619672" y="1098322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25" idx="3"/>
            <a:endCxn id="26" idx="1"/>
          </p:cNvCxnSpPr>
          <p:nvPr/>
        </p:nvCxnSpPr>
        <p:spPr>
          <a:xfrm flipV="1">
            <a:off x="3923928" y="810290"/>
            <a:ext cx="108012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26" idx="3"/>
            <a:endCxn id="21" idx="1"/>
          </p:cNvCxnSpPr>
          <p:nvPr/>
        </p:nvCxnSpPr>
        <p:spPr>
          <a:xfrm>
            <a:off x="6012160" y="810290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19" idx="2"/>
            <a:endCxn id="32" idx="0"/>
          </p:cNvCxnSpPr>
          <p:nvPr/>
        </p:nvCxnSpPr>
        <p:spPr>
          <a:xfrm>
            <a:off x="7668344" y="1988840"/>
            <a:ext cx="28803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>
            <a:stCxn id="32" idx="1"/>
            <a:endCxn id="31" idx="0"/>
          </p:cNvCxnSpPr>
          <p:nvPr/>
        </p:nvCxnSpPr>
        <p:spPr>
          <a:xfrm flipH="1">
            <a:off x="6048164" y="3474586"/>
            <a:ext cx="1404156" cy="314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>
            <a:stCxn id="28" idx="1"/>
            <a:endCxn id="33" idx="3"/>
          </p:cNvCxnSpPr>
          <p:nvPr/>
        </p:nvCxnSpPr>
        <p:spPr>
          <a:xfrm flipH="1" flipV="1">
            <a:off x="3563888" y="4698722"/>
            <a:ext cx="79208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>
            <a:stCxn id="33" idx="1"/>
            <a:endCxn id="35" idx="3"/>
          </p:cNvCxnSpPr>
          <p:nvPr/>
        </p:nvCxnSpPr>
        <p:spPr>
          <a:xfrm flipH="1">
            <a:off x="1691680" y="4698722"/>
            <a:ext cx="86409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>
            <a:stCxn id="35" idx="0"/>
            <a:endCxn id="27" idx="1"/>
          </p:cNvCxnSpPr>
          <p:nvPr/>
        </p:nvCxnSpPr>
        <p:spPr>
          <a:xfrm flipH="1" flipV="1">
            <a:off x="539552" y="3042538"/>
            <a:ext cx="648072" cy="19706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šipka 71"/>
          <p:cNvCxnSpPr>
            <a:stCxn id="31" idx="3"/>
            <a:endCxn id="36" idx="0"/>
          </p:cNvCxnSpPr>
          <p:nvPr/>
        </p:nvCxnSpPr>
        <p:spPr>
          <a:xfrm>
            <a:off x="6588224" y="4050650"/>
            <a:ext cx="648072" cy="11065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>
            <a:stCxn id="36" idx="1"/>
            <a:endCxn id="28" idx="3"/>
          </p:cNvCxnSpPr>
          <p:nvPr/>
        </p:nvCxnSpPr>
        <p:spPr>
          <a:xfrm flipH="1">
            <a:off x="5364088" y="5418802"/>
            <a:ext cx="136815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>
            <a:stCxn id="1029" idx="0"/>
            <a:endCxn id="24" idx="3"/>
          </p:cNvCxnSpPr>
          <p:nvPr/>
        </p:nvCxnSpPr>
        <p:spPr>
          <a:xfrm flipH="1" flipV="1">
            <a:off x="1619672" y="1098322"/>
            <a:ext cx="1764196" cy="13945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Veselý obličej 59"/>
          <p:cNvSpPr/>
          <p:nvPr/>
        </p:nvSpPr>
        <p:spPr>
          <a:xfrm>
            <a:off x="179512" y="6237312"/>
            <a:ext cx="504056" cy="432048"/>
          </a:xfrm>
          <a:prstGeom prst="smileyFac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9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2 -0.02398  0.033 -0.05861  0.058 -0.05861  C 0.095 -0.05861  0.125 -0.02265  0.125 0.02265  C 0.125 0.0373  0.122 0.05062  0.116 0.06261  C 0.117 0.06261  0 0.24244  0 0.24377  C 0 0.24244  -0.117 0.06261  -0.116 0.06261  C -0.122 0.05062  -0.125 0.0373  -0.125 0.02265  C -0.125 -0.02265  -0.095 -0.05861  -0.057 -0.05861  C -0.033 -0.05861  -0.012 -0.02398  0 0  Z" pathEditMode="relative" ptsTypes="">
                                      <p:cBhvr>
                                        <p:cTn id="13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4000"/>
                            </p:stCondLst>
                            <p:childTnLst>
                              <p:par>
                                <p:cTn id="13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68363E-6 C 0.02604 -0.00116 0.05208 -0.00208 0.07795 -0.0037 C 0.0816 -0.00393 0.0842 -0.00624 0.08767 -0.0074 C 0.09132 -0.00879 0.09861 -0.01087 0.09861 -0.01087 C 0.10608 -0.01758 0.11701 -0.01896 0.12604 -0.02197 C 0.12656 -0.02382 0.12639 -0.0259 0.12743 -0.02729 C 0.12778 -0.02775 0.13837 -0.03423 0.13976 -0.03469 C 0.14028 -0.03654 0.1401 -0.03885 0.14115 -0.04024 C 0.14219 -0.04163 0.14392 -0.04117 0.14531 -0.04209 C 0.14861 -0.04417 0.15156 -0.04718 0.15486 -0.04926 C 0.1592 -0.06129 0.1684 -0.06568 0.17535 -0.07493 C 0.17934 -0.09019 0.18576 -0.10361 0.19045 -0.11864 C 0.19462 -0.13159 0.19531 -0.14917 0.20139 -0.1605 C 0.2033 -0.17068 0.20486 -0.17784 0.20937 -0.18617 C 0.21163 -0.19704 0.21042 -0.19103 0.21354 -0.20444 C 0.21424 -0.20629 0.21354 -0.20953 0.2151 -0.20999 C 0.21649 -0.21045 0.21771 -0.21115 0.21927 -0.21161 C 0.22153 -0.22109 0.21875 -0.21438 0.22465 -0.21901 C 0.22795 -0.22155 0.23021 -0.22664 0.23403 -0.22803 C 0.2401 -0.23011 0.24618 -0.23011 0.25191 -0.23173 C 0.26806 -0.24237 0.24496 -0.22803 0.2658 -0.23728 C 0.26858 -0.23867 0.27083 -0.24144 0.27378 -0.24283 C 0.31007 -0.24191 0.33507 -0.25278 0.36285 -0.23358 C 0.36389 -0.23173 0.36441 -0.22965 0.3658 -0.22803 C 0.36701 -0.22641 0.36892 -0.22618 0.36996 -0.22456 C 0.37083 -0.22294 0.37049 -0.22086 0.37118 -0.21901 C 0.37187 -0.21693 0.37309 -0.21554 0.37396 -0.21346 C 0.375 -0.20999 0.37587 -0.20629 0.37674 -0.20259 C 0.37726 -0.20074 0.37812 -0.19704 0.37812 -0.19704 C 0.38073 -0.16721 0.375 -0.13529 0.3849 -0.10777 C 0.38819 -0.0858 0.39496 -0.05065 0.40694 -0.03469 C 0.40972 -0.02336 0.41024 -0.02128 0.41771 -0.01457 C 0.4184 -0.01226 0.41823 -0.00948 0.41927 -0.0074 C 0.42118 -0.00347 0.42969 -0.00092 0.43142 1.68363E-6 C 0.43681 0.00231 0.44097 0.00555 0.44653 0.00717 C 0.45295 0.00671 0.48437 0.00648 0.5 0.00185 C 0.51024 -0.00139 0.4974 0.00185 0.50833 -0.0037 C 0.51458 -0.00694 0.5224 -0.01064 0.52882 -0.01272 C 0.53003 -0.01388 0.53194 -0.0148 0.53299 -0.01642 C 0.53542 -0.02035 0.53976 -0.02914 0.53976 -0.02914 C 0.54427 -0.05412 0.53681 -0.01943 0.54514 -0.04209 C 0.54722 -0.04718 0.54653 -0.05319 0.54792 -0.05851 C 0.54983 -0.06776 0.55312 -0.07632 0.55486 -0.0858 C 0.55399 -0.09574 0.5533 -0.13945 0.54115 -0.14408 C 0.53889 -0.15333 0.53455 -0.1605 0.53003 -0.1679 C 0.52552 -0.1753 0.52604 -0.17831 0.52066 -0.18617 C 0.5191 -0.19658 0.51701 -0.20698 0.51493 -0.21716 C 0.51545 -0.23011 0.51076 -0.28816 0.52743 -0.30296 C 0.52917 -0.31244 0.52969 -0.31499 0.53681 -0.31753 C 0.54479 -0.32539 0.55486 -0.32632 0.56424 -0.3284 C 0.58976 -0.32771 0.61562 -0.32817 0.64115 -0.32655 C 0.64844 -0.32609 0.66476 -0.30666 0.6724 -0.30296 C 0.67778 -0.29255 0.69427 -0.28423 0.70278 -0.27567 C 0.71788 -0.26064 0.73385 -0.24699 0.75069 -0.23543 C 0.75503 -0.22687 0.75729 -0.22919 0.76441 -0.22641 C 0.77535 -0.2167 0.78993 -0.2167 0.80278 -0.21531 C 0.80885 -0.21253 0.8099 -0.2167 0.81649 -0.21901 C 0.82865 -0.22734 0.81649 -0.21693 0.82326 -0.22988 C 0.82483 -0.23289 0.82917 -0.23427 0.8316 -0.23543 C 0.83976 -0.24283 0.84931 -0.2463 0.85764 -0.2537 C 0.85851 -0.25555 0.85885 -0.25786 0.86024 -0.25925 C 0.86146 -0.26041 0.86337 -0.25948 0.86424 -0.26087 C 0.86719 -0.26457 0.87101 -0.27382 0.87101 -0.27382 C 0.87361 -0.28284 0.8717 -0.28631 0.87812 -0.29209 C 0.88073 -0.3025 0.88212 -0.31175 0.88628 -0.32123 C 0.88472 -0.37488 0.8908 -0.43617 0.86719 -0.48358 C 0.86406 -0.49977 0.86024 -0.50648 0.85347 -0.52012 C 0.85156 -0.52405 0.85191 -0.52983 0.84931 -0.53284 C 0.84635 -0.53608 0.84184 -0.53608 0.83837 -0.53839 C 0.83594 -0.54787 0.82969 -0.54718 0.82326 -0.54926 C 0.81996 -0.55157 0.81701 -0.55481 0.81371 -0.55666 C 0.80729 -0.56036 0.79983 -0.56082 0.79323 -0.56383 C 0.78611 -0.57331 0.77396 -0.57516 0.76441 -0.5784 C 0.75799 -0.58395 0.75017 -0.58441 0.74392 -0.5895 C 0.7349 -0.5969 0.7283 -0.60823 0.71788 -0.61124 C 0.71528 -0.62165 0.71042 -0.62905 0.70694 -0.63876 C 0.70486 -0.64431 0.70538 -0.65194 0.70278 -0.65703 C 0.70035 -0.66166 0.69705 -0.66512 0.69462 -0.66975 C 0.69288 -0.67669 0.6908 -0.6871 0.68767 -0.69334 C 0.68663 -0.69542 0.6849 -0.69681 0.68368 -0.69889 C 0.68212 -0.7019 0.68073 -0.70513 0.67951 -0.70814 C 0.67899 -0.71115 0.67882 -0.71415 0.67812 -0.71716 C 0.67743 -0.72086 0.67604 -0.72433 0.67535 -0.72803 C 0.67448 -0.73289 0.67569 -0.74006 0.6724 -0.74283 C 0.67118 -0.74399 0.66996 -0.74514 0.66858 -0.7463 C 0.66684 -0.75347 0.66701 -0.76156 0.66441 -0.76827 C 0.66111 -0.77683 0.66198 -0.77058 0.66024 -0.77914 C 0.65972 -0.78215 0.66007 -0.78585 0.65885 -0.78839 C 0.65799 -0.79001 0.65608 -0.78932 0.65486 -0.79024 C 0.65347 -0.79117 0.65208 -0.79255 0.65069 -0.79371 C 0.64306 -0.79926 0.63542 -0.80157 0.62743 -0.80481 C 0.60399 -0.81429 0.63142 -0.80342 0.61371 -0.81198 C 0.60642 -0.81545 0.59896 -0.8173 0.59184 -0.82123 C 0.57778 -0.82909 0.56562 -0.83673 0.55052 -0.8395 C 0.5375 -0.84621 0.53837 -0.84459 0.52066 -0.84297 C 0.51215 -0.84043 0.50451 -0.83626 0.49583 -0.83395 C 0.48958 -0.82817 0.48299 -0.82678 0.47535 -0.82493 C 0.46858 -0.81869 0.4625 -0.81036 0.45486 -0.80666 C 0.45295 -0.7988 0.44861 -0.79348 0.44514 -0.78654 C 0.4434 -0.77775 0.43976 -0.77081 0.43819 -0.76272 C 0.43594 -0.74907 0.43594 -0.73404 0.43142 -0.72086 C 0.43073 -0.71878 0.42951 -0.71739 0.42882 -0.71531 C 0.425 -0.70398 0.42604 -0.69681 0.41771 -0.68987 C 0.41701 -0.68617 0.41771 -0.67993 0.4151 -0.67877 C 0.40764 -0.67553 0.40104 -0.66998 0.39462 -0.6642 C 0.37361 -0.64524 0.34514 -0.63344 0.32066 -0.62604 C 0.28142 -0.62835 0.26545 -0.62535 0.23559 -0.64408 C 0.23108 -0.65009 0.2276 -0.65264 0.22187 -0.65518 C 0.21632 -0.67044 0.22309 -0.65402 0.21354 -0.66975 C 0.20903 -0.67738 0.20781 -0.68501 0.2026 -0.69172 C 0.20035 -0.70097 0.19792 -0.70814 0.19184 -0.71346 C 0.18819 -0.72734 0.1908 -0.72155 0.18472 -0.73173 C 0.1809 -0.76226 0.14722 -0.78053 0.13021 -0.79741 C 0.12361 -0.80389 0.11771 -0.81013 0.10955 -0.81383 C 0.07431 -0.84644 0.03368 -0.81707 -0.00278 -0.80851 C -0.01649 -0.79579 -0.03038 -0.78215 -0.04514 -0.77197 C -0.04705 -0.76827 -0.04879 -0.76457 -0.05069 -0.76087 C -0.05278 -0.75671 -0.05174 -0.75069 -0.05347 -0.7463 C -0.05868 -0.73219 -0.05382 -0.74977 -0.05747 -0.73543 C -0.05694 -0.70328 -0.05694 -0.67091 -0.05608 -0.63876 C -0.05608 -0.63691 -0.05521 -0.63506 -0.05469 -0.63321 C -0.05365 -0.62905 -0.05382 -0.62419 -0.05208 -0.62049 C -0.04948 -0.61448 -0.04531 -0.60985 -0.04236 -0.60407 C -0.0401 -0.59991 -0.03316 -0.59759 -0.03004 -0.59482 C -0.02535 -0.58511 -0.01493 -0.5821 -0.00694 -0.5784 C -0.00538 -0.57771 -0.00434 -0.57586 -0.00278 -0.57493 C 0.00399 -0.571 0.00469 -0.57192 0.01076 -0.56938 C 0.03108 -0.56129 0.05087 -0.55273 0.06979 -0.54209 C 0.07899 -0.537 0.08941 -0.53538 0.09861 -0.53099 C 0.10434 -0.52012 0.09792 -0.53006 0.10556 -0.52382 C 0.11319 -0.51758 0.11892 -0.50925 0.12743 -0.50555 C 0.13194 -0.49676 0.1401 -0.49584 0.14531 -0.48728 C 0.14983 -0.47988 0.15208 -0.46947 0.15625 -0.46161 C 0.16111 -0.4519 0.15903 -0.46068 0.16302 -0.45074 C 0.16597 -0.44311 0.16649 -0.4371 0.17118 -0.43062 C 0.17448 -0.40957 0.17014 -0.43131 0.17535 -0.41605 C 0.18021 -0.40102 0.18333 -0.38506 0.18889 -0.37049 C 0.1908 -0.36031 0.19236 -0.34713 0.19601 -0.33765 C 0.19722 -0.33372 0.19948 -0.33025 0.20139 -0.32655 C 0.20226 -0.3247 0.20417 -0.32123 0.20417 -0.32123 C 0.20746 -0.30759 0.2026 -0.32354 0.20937 -0.31198 C 0.21042 -0.31059 0.21024 -0.30828 0.21094 -0.30666 C 0.2125 -0.30273 0.21458 -0.29926 0.21649 -0.29556 C 0.21806 -0.29232 0.22465 -0.29209 0.22465 -0.29209 C 0.23819 -0.28006 0.25677 -0.27544 0.2724 -0.27012 C 0.325 -0.27197 0.35816 -0.26156 0.4 -0.28099 C 0.40885 -0.28978 0.41615 -0.29625 0.42066 -0.31013 C 0.42621 -0.32817 0.42621 -0.35014 0.4342 -0.36679 C 0.43507 -0.37188 0.43819 -0.37627 0.43819 -0.38136 C 0.43819 -0.48312 0.45035 -0.51549 0.41632 -0.58025 C 0.41128 -0.60106 0.3901 -0.60592 0.37535 -0.61124 C 0.37205 -0.6124 0.36927 -0.61656 0.3658 -0.61679 C 0.34201 -0.6191 0.29462 -0.62049 0.29462 -0.62049 C 0.23559 -0.6198 0.16719 -0.65264 0.11788 -0.60962 C 0.11858 -0.59135 0.11545 -0.5629 0.13021 -0.55296 C 0.1401 -0.53978 0.13437 -0.54302 0.14531 -0.54024 C 0.14861 -0.5407 0.1684 -0.53955 0.17535 -0.54741 C 0.1783 -0.55088 0.17986 -0.56013 0.1809 -0.56383 C 0.18142 -0.56568 0.18212 -0.56938 0.18212 -0.56938 C 0.18142 -0.57424 0.18281 -0.58187 0.17951 -0.58395 C 0.16319 -0.59389 0.16285 -0.58673 0.16024 -0.57655 C 0.16302 -0.56591 0.16215 -0.5747 0.1658 -0.5821 C 0.16493 -0.58464 0.1651 -0.58881 0.16302 -0.5895 C 0.15816 -0.59112 0.15174 -0.59204 0.14792 -0.58765 C 0.13646 -0.57401 0.15451 -0.57123 0.15764 -0.57123 " pathEditMode="relative" ptsTypes="ffffffffffffffffffffffffffffffffffffffffffffffffffffffffffffffffffffffffffffffffffffffffffffffffffffffffffffffffffffffffffffffffffffffffffffffffffffffffffffffffffffA">
                                      <p:cBhvr>
                                        <p:cTn id="136" dur="5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3" grpId="0" animBg="1"/>
      <p:bldP spid="6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Eva\AppData\Local\Microsoft\Windows\Temporary Internet Files\Content.IE5\5OQ5KE1B\MC9003012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484784"/>
            <a:ext cx="2058540" cy="1846046"/>
          </a:xfrm>
          <a:prstGeom prst="rect">
            <a:avLst/>
          </a:prstGeom>
          <a:noFill/>
        </p:spPr>
      </p:pic>
      <p:pic>
        <p:nvPicPr>
          <p:cNvPr id="1045" name="Picture 21" descr="C:\Users\Eva\AppData\Local\Microsoft\Windows\Temporary Internet Files\Content.IE5\5OQ5KE1B\MC9002296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916832"/>
            <a:ext cx="1820570" cy="1806854"/>
          </a:xfrm>
          <a:prstGeom prst="rect">
            <a:avLst/>
          </a:prstGeom>
          <a:noFill/>
        </p:spPr>
      </p:pic>
      <p:pic>
        <p:nvPicPr>
          <p:cNvPr id="1049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2996952"/>
            <a:ext cx="646481" cy="565099"/>
          </a:xfrm>
          <a:prstGeom prst="rect">
            <a:avLst/>
          </a:prstGeom>
          <a:noFill/>
        </p:spPr>
      </p:pic>
      <p:sp>
        <p:nvSpPr>
          <p:cNvPr id="29" name="Zaoblený obdélníkový popisek 28"/>
          <p:cNvSpPr/>
          <p:nvPr/>
        </p:nvSpPr>
        <p:spPr>
          <a:xfrm>
            <a:off x="1043608" y="476672"/>
            <a:ext cx="6192688" cy="1080120"/>
          </a:xfrm>
          <a:prstGeom prst="wedgeRoundRectCallout">
            <a:avLst>
              <a:gd name="adj1" fmla="val 50027"/>
              <a:gd name="adj2" fmla="val 8685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Kolik budu potřebovat knoflíků ke třinácti košilím, když na každou přišiju osm knoflíků?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2924944"/>
            <a:ext cx="646481" cy="565099"/>
          </a:xfrm>
          <a:prstGeom prst="rect">
            <a:avLst/>
          </a:prstGeom>
          <a:noFill/>
        </p:spPr>
      </p:pic>
      <p:pic>
        <p:nvPicPr>
          <p:cNvPr id="31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2996952"/>
            <a:ext cx="646481" cy="565099"/>
          </a:xfrm>
          <a:prstGeom prst="rect">
            <a:avLst/>
          </a:prstGeom>
          <a:noFill/>
        </p:spPr>
      </p:pic>
      <p:pic>
        <p:nvPicPr>
          <p:cNvPr id="32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2996952"/>
            <a:ext cx="646481" cy="565099"/>
          </a:xfrm>
          <a:prstGeom prst="rect">
            <a:avLst/>
          </a:prstGeom>
          <a:noFill/>
        </p:spPr>
      </p:pic>
      <p:pic>
        <p:nvPicPr>
          <p:cNvPr id="33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2204864"/>
            <a:ext cx="646481" cy="565099"/>
          </a:xfrm>
          <a:prstGeom prst="rect">
            <a:avLst/>
          </a:prstGeom>
          <a:noFill/>
        </p:spPr>
      </p:pic>
      <p:pic>
        <p:nvPicPr>
          <p:cNvPr id="34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2204864"/>
            <a:ext cx="646481" cy="565099"/>
          </a:xfrm>
          <a:prstGeom prst="rect">
            <a:avLst/>
          </a:prstGeom>
          <a:noFill/>
        </p:spPr>
      </p:pic>
      <p:pic>
        <p:nvPicPr>
          <p:cNvPr id="35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2204864"/>
            <a:ext cx="646481" cy="565099"/>
          </a:xfrm>
          <a:prstGeom prst="rect">
            <a:avLst/>
          </a:prstGeom>
          <a:noFill/>
        </p:spPr>
      </p:pic>
      <p:pic>
        <p:nvPicPr>
          <p:cNvPr id="36" name="Picture 25" descr="C:\Users\Eva\AppData\Local\Microsoft\Windows\Temporary Internet Files\Content.IE5\KMQD1HT1\MC900013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2204864"/>
            <a:ext cx="646481" cy="565099"/>
          </a:xfrm>
          <a:prstGeom prst="rect">
            <a:avLst/>
          </a:prstGeom>
          <a:noFill/>
        </p:spPr>
      </p:pic>
      <p:sp>
        <p:nvSpPr>
          <p:cNvPr id="39" name="TextovéPole 38"/>
          <p:cNvSpPr txBox="1"/>
          <p:nvPr/>
        </p:nvSpPr>
        <p:spPr>
          <a:xfrm>
            <a:off x="395536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Výpočet: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5536" y="573325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Odpověď: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411760" y="4653136"/>
            <a:ext cx="5832648" cy="523220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 . 8 = (10 . 8) + (3 . 8) = 80 + 24 = 104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195736" y="5733256"/>
            <a:ext cx="6696744" cy="5232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Paní švadlena bude potřebovat 104 knoflíků.</a:t>
            </a:r>
            <a:endParaRPr lang="cs-CZ" sz="2800" dirty="0"/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000"/>
                            </p:stCondLst>
                            <p:childTnLst>
                              <p:par>
                                <p:cTn id="5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41" grpId="0" animBg="1"/>
      <p:bldP spid="4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>
            <a:alpha val="4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0" name="Picture 36" descr="C:\Users\Eva\AppData\Local\Microsoft\Windows\Temporary Internet Files\Content.IE5\5OQ5KE1B\MC9002121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764704"/>
            <a:ext cx="2168406" cy="2520280"/>
          </a:xfrm>
          <a:prstGeom prst="rect">
            <a:avLst/>
          </a:prstGeom>
          <a:noFill/>
        </p:spPr>
      </p:pic>
      <p:pic>
        <p:nvPicPr>
          <p:cNvPr id="1065" name="Picture 41" descr="C:\Users\Eva\AppData\Local\Microsoft\Windows\Temporary Internet Files\Content.IE5\KMQD1HT1\MC9002804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1556792"/>
            <a:ext cx="2023619" cy="2191374"/>
          </a:xfrm>
          <a:prstGeom prst="rect">
            <a:avLst/>
          </a:prstGeom>
          <a:noFill/>
        </p:spPr>
      </p:pic>
      <p:sp>
        <p:nvSpPr>
          <p:cNvPr id="51" name="Zaoblený obdélníkový popisek 50"/>
          <p:cNvSpPr/>
          <p:nvPr/>
        </p:nvSpPr>
        <p:spPr>
          <a:xfrm>
            <a:off x="323528" y="332656"/>
            <a:ext cx="6336704" cy="1080120"/>
          </a:xfrm>
          <a:prstGeom prst="wedgeRoundRectCallout">
            <a:avLst>
              <a:gd name="adj1" fmla="val 41619"/>
              <a:gd name="adj2" fmla="val 83374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Kolik tulipánů budu potřebovat k uvázání čtrnácti kytic po sedmi tulipánech?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95536" y="436510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Výpočet: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95536" y="551723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Odpověď: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411760" y="4365104"/>
            <a:ext cx="5616624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. 7 = (10 . 7) + (4 . 7) = 70 + 28 = 98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123728" y="5517232"/>
            <a:ext cx="6732240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Paní květinářka bude potřebovat 98 tulipánů.</a:t>
            </a:r>
            <a:endParaRPr lang="cs-CZ" sz="2800" dirty="0"/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55" grpId="0" animBg="1"/>
      <p:bldP spid="5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\AppData\Local\Microsoft\Windows\Temporary Internet Files\Content.IE5\KMQD1HT1\MC9003833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196751"/>
            <a:ext cx="2513218" cy="2033899"/>
          </a:xfrm>
          <a:prstGeom prst="rect">
            <a:avLst/>
          </a:prstGeom>
          <a:noFill/>
        </p:spPr>
      </p:pic>
      <p:pic>
        <p:nvPicPr>
          <p:cNvPr id="1055" name="Picture 31" descr="C:\Users\Eva\AppData\Local\Microsoft\Windows\Temporary Internet Files\Content.IE5\N4M8FB81\MC9004301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844824"/>
            <a:ext cx="1547118" cy="1220564"/>
          </a:xfrm>
          <a:prstGeom prst="rect">
            <a:avLst/>
          </a:prstGeom>
          <a:noFill/>
        </p:spPr>
      </p:pic>
      <p:sp>
        <p:nvSpPr>
          <p:cNvPr id="40" name="Zaoblený obdélníkový popisek 39"/>
          <p:cNvSpPr/>
          <p:nvPr/>
        </p:nvSpPr>
        <p:spPr>
          <a:xfrm>
            <a:off x="683568" y="404664"/>
            <a:ext cx="5904656" cy="1152128"/>
          </a:xfrm>
          <a:prstGeom prst="wedgeRoundRectCallout">
            <a:avLst>
              <a:gd name="adj1" fmla="val 44734"/>
              <a:gd name="adj2" fmla="val 8315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Kolik sazenic salátu jsem vysázel do pěti řad, když do každé jsem vysázel osmnáct sazenic?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331640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83568" y="414908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Výpočet: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1560" y="522920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Odpověď: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99792" y="4149080"/>
            <a:ext cx="5616624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 . 5 = (10 . 5) + (8 . 5) = 50 + 40 = 90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699792" y="5229200"/>
            <a:ext cx="5904656" cy="523220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Pan zahradník vysázel 90 sazenic salátu.</a:t>
            </a:r>
            <a:endParaRPr lang="cs-CZ" sz="2800" dirty="0"/>
          </a:p>
        </p:txBody>
      </p:sp>
      <p:pic>
        <p:nvPicPr>
          <p:cNvPr id="46" name="Picture 31" descr="C:\Users\Eva\AppData\Local\Microsoft\Windows\Temporary Internet Files\Content.IE5\N4M8FB81\MC9004301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1916832"/>
            <a:ext cx="1547118" cy="1220564"/>
          </a:xfrm>
          <a:prstGeom prst="rect">
            <a:avLst/>
          </a:prstGeom>
          <a:noFill/>
        </p:spPr>
      </p:pic>
      <p:pic>
        <p:nvPicPr>
          <p:cNvPr id="47" name="Picture 31" descr="C:\Users\Eva\AppData\Local\Microsoft\Windows\Temporary Internet Files\Content.IE5\N4M8FB81\MC9004301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916832"/>
            <a:ext cx="1547118" cy="1220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4" grpId="0" animBg="1"/>
      <p:bldP spid="4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6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prava 17"/>
          <p:cNvSpPr/>
          <p:nvPr/>
        </p:nvSpPr>
        <p:spPr>
          <a:xfrm rot="5400000">
            <a:off x="7380312" y="2132856"/>
            <a:ext cx="792088" cy="360040"/>
          </a:xfrm>
          <a:prstGeom prst="rightArrow">
            <a:avLst/>
          </a:prstGeom>
          <a:solidFill>
            <a:srgbClr val="FA5F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 rot="10800000">
            <a:off x="5652120" y="5805264"/>
            <a:ext cx="834392" cy="360040"/>
          </a:xfrm>
          <a:prstGeom prst="rightArrow">
            <a:avLst>
              <a:gd name="adj1" fmla="val 57443"/>
              <a:gd name="adj2" fmla="val 50000"/>
            </a:avLst>
          </a:prstGeom>
          <a:solidFill>
            <a:srgbClr val="FA5F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5940152" y="980728"/>
            <a:ext cx="834392" cy="360040"/>
          </a:xfrm>
          <a:prstGeom prst="rightArrow">
            <a:avLst/>
          </a:prstGeom>
          <a:solidFill>
            <a:srgbClr val="FA5F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 rot="16200000">
            <a:off x="1115616" y="4509120"/>
            <a:ext cx="792088" cy="360040"/>
          </a:xfrm>
          <a:prstGeom prst="rightArrow">
            <a:avLst/>
          </a:prstGeom>
          <a:solidFill>
            <a:srgbClr val="FA5F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2421633" y="3307893"/>
            <a:ext cx="792088" cy="360040"/>
          </a:xfrm>
          <a:prstGeom prst="rightArrow">
            <a:avLst/>
          </a:prstGeom>
          <a:solidFill>
            <a:srgbClr val="FA5F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 rot="5400000">
            <a:off x="7380312" y="4581128"/>
            <a:ext cx="792088" cy="360040"/>
          </a:xfrm>
          <a:prstGeom prst="rightArrow">
            <a:avLst/>
          </a:prstGeom>
          <a:solidFill>
            <a:srgbClr val="FA5F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Eva\AppData\Local\Microsoft\Windows\Temporary Internet Files\Content.IE5\KMQD1HT1\MC9004447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348880"/>
            <a:ext cx="1800200" cy="2331195"/>
          </a:xfrm>
          <a:prstGeom prst="rect">
            <a:avLst/>
          </a:prstGeom>
          <a:noFill/>
        </p:spPr>
      </p:pic>
      <p:pic>
        <p:nvPicPr>
          <p:cNvPr id="1030" name="Picture 6" descr="C:\Users\Eva\AppData\Local\Microsoft\Windows\Temporary Internet Files\Content.IE5\N4M8FB81\MC9003264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691725"/>
            <a:ext cx="1944216" cy="1945187"/>
          </a:xfrm>
          <a:prstGeom prst="rect">
            <a:avLst/>
          </a:prstGeom>
          <a:noFill/>
        </p:spPr>
      </p:pic>
      <p:sp>
        <p:nvSpPr>
          <p:cNvPr id="35" name="Šipka doprava 34"/>
          <p:cNvSpPr/>
          <p:nvPr/>
        </p:nvSpPr>
        <p:spPr>
          <a:xfrm rot="10800000">
            <a:off x="2771800" y="5733256"/>
            <a:ext cx="834392" cy="360040"/>
          </a:xfrm>
          <a:prstGeom prst="rightArrow">
            <a:avLst>
              <a:gd name="adj1" fmla="val 57443"/>
              <a:gd name="adj2" fmla="val 50000"/>
            </a:avLst>
          </a:prstGeom>
          <a:solidFill>
            <a:srgbClr val="FA5F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Oválný popisek 37"/>
          <p:cNvSpPr/>
          <p:nvPr/>
        </p:nvSpPr>
        <p:spPr>
          <a:xfrm>
            <a:off x="2699792" y="260648"/>
            <a:ext cx="3024336" cy="1368152"/>
          </a:xfrm>
          <a:prstGeom prst="wedgeEllipseCallout">
            <a:avLst>
              <a:gd name="adj1" fmla="val -56038"/>
              <a:gd name="adj2" fmla="val 71655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Pomozte mi najít myšku!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7092280" y="2924944"/>
            <a:ext cx="1274440" cy="12241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72 : 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899592" y="2852936"/>
            <a:ext cx="1274440" cy="12241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6 . 15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1187624" y="5373216"/>
            <a:ext cx="1274440" cy="12241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48 : 8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6948264" y="5301208"/>
            <a:ext cx="1274440" cy="12241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8 . 2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0" name="Elipsa 49"/>
          <p:cNvSpPr/>
          <p:nvPr/>
        </p:nvSpPr>
        <p:spPr>
          <a:xfrm>
            <a:off x="7092280" y="476672"/>
            <a:ext cx="1274440" cy="12241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12 . 6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3995936" y="5373216"/>
            <a:ext cx="1274440" cy="12241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16 . 3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7cípá hvězda 52"/>
          <p:cNvSpPr/>
          <p:nvPr/>
        </p:nvSpPr>
        <p:spPr>
          <a:xfrm>
            <a:off x="4788024" y="3789040"/>
            <a:ext cx="914400" cy="864096"/>
          </a:xfrm>
          <a:prstGeom prst="star7">
            <a:avLst/>
          </a:prstGeom>
          <a:solidFill>
            <a:srgbClr val="FFFF66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90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3867E-6 C 0.00694 0.00578 0.00225 0.0074 0.00955 0.01087 C 0.01041 0.01272 0.01111 0.0148 0.01232 0.01642 C 0.01354 0.01804 0.01545 0.01827 0.01649 0.01989 C 0.01736 0.02151 0.01684 0.02405 0.01788 0.02544 C 0.01927 0.02729 0.02152 0.02775 0.02326 0.02914 C 0.03472 0.03816 0.0276 0.03446 0.03559 0.03816 C 0.03889 0.04487 0.04514 0.0488 0.05069 0.05273 C 0.05781 0.05782 0.07639 0.06753 0.08489 0.06915 C 0.09496 0.07123 0.10503 0.07123 0.1151 0.07285 C 0.15434 0.09898 0.22534 0.07539 0.2493 0.0747 C 0.26493 0.06776 0.28524 0.06707 0.30139 0.06568 C 0.31475 0.06198 0.32639 0.05504 0.33975 0.05111 C 0.35798 0.03492 0.38107 0.03538 0.4 0.02174 C 0.41336 0.01203 0.40416 0.01827 0.41232 0.00902 C 0.41614 0.00463 0.42083 0.00439 0.42465 -2.23867E-6 C 0.42621 -0.00162 0.42708 -0.00416 0.42882 -0.00555 C 0.43125 -0.0074 0.43455 -0.0074 0.43698 -0.00925 C 0.44253 -0.01341 0.44635 -0.01943 0.45208 -0.02197 C 0.45399 -0.02567 0.45677 -0.02868 0.45764 -0.03284 C 0.45798 -0.03469 0.45781 -0.037 0.45885 -0.03839 C 0.46024 -0.04047 0.4625 -0.04093 0.46441 -0.04209 C 0.46875 -0.05065 0.47621 -0.05527 0.4835 -0.05851 C 0.49097 -0.07354 0.48107 -0.0555 0.49045 -0.06753 C 0.49444 -0.07285 0.49635 -0.07794 0.50139 -0.0821 C 0.50573 -0.09089 0.51059 -0.09459 0.51788 -0.0969 C 0.52118 -0.10314 0.52187 -0.10708 0.52743 -0.10962 C 0.52882 -0.11147 0.53003 -0.11355 0.53159 -0.11494 C 0.53281 -0.11586 0.53437 -0.11563 0.53559 -0.11679 C 0.53715 -0.11818 0.53819 -0.12072 0.53975 -0.12234 C 0.54097 -0.12373 0.54253 -0.12488 0.54392 -0.12604 C 0.54861 -0.13552 0.55503 -0.13807 0.56163 -0.14431 C 0.57031 -0.1524 0.56128 -0.14755 0.56996 -0.15148 C 0.57934 -0.16119 0.58958 -0.16281 0.6 -0.16975 C 0.60364 -0.17229 0.60694 -0.17599 0.61093 -0.17715 C 0.61458 -0.17831 0.62187 -0.18062 0.62187 -0.18062 C 0.63385 -0.18016 0.64583 -0.18062 0.65764 -0.179 C 0.6592 -0.17877 0.66024 -0.17646 0.66163 -0.1753 C 0.66475 -0.17276 0.66771 -0.16952 0.67118 -0.1679 C 0.67482 -0.16605 0.68229 -0.1642 0.68229 -0.1642 C 0.68611 -0.15911 0.6908 -0.15611 0.69323 -0.14963 C 0.6967 -0.14061 0.69705 -0.1309 0.70139 -0.12234 C 0.7026 -0.11563 0.70434 -0.10893 0.70555 -0.10222 C 0.70468 -0.08279 0.7059 -0.0629 0.70277 -0.04394 C 0.70243 -0.04163 0.68507 -0.02798 0.6835 -0.02752 C 0.68211 -0.02498 0.68142 -0.02151 0.67951 -0.02012 C 0.67621 -0.01758 0.67222 -0.01758 0.66857 -0.01642 C 0.66128 -0.01411 0.65468 -0.01133 0.64791 -0.0074 C 0.64409 -0.00509 0.63541 -0.00277 0.63298 -0.00185 C 0.63107 -0.00116 0.62743 -2.23867E-6 0.62743 -2.23867E-6 C 0.62048 0.00578 0.61215 0.00532 0.60416 0.00717 C 0.59531 0.01318 0.58576 0.01619 0.57673 0.02174 C 0.57291 0.037 0.57864 0.01873 0.57118 0.02914 C 0.56423 0.03862 0.57656 0.03215 0.5658 0.03631 C 0.56302 0.04764 0.56232 0.05504 0.55486 0.06198 C 0.5526 0.071 0.54982 0.08441 0.54253 0.08742 C 0.5408 0.09089 0.54027 0.09528 0.53836 0.09852 C 0.53611 0.10222 0.53264 0.1043 0.53021 0.10754 C 0.52847 0.11425 0.5276 0.1198 0.52465 0.12581 C 0.52343 0.1339 0.52118 0.1383 0.51927 0.14593 C 0.51979 0.17877 0.51284 0.24376 0.53559 0.27544 C 0.53732 0.28238 0.5408 0.284 0.54392 0.29001 C 0.5467 0.30111 0.54982 0.31545 0.55885 0.31915 C 0.56649 0.32933 0.57656 0.33649 0.58628 0.34297 C 0.58836 0.34436 0.58975 0.3469 0.59184 0.34852 C 0.59948 0.3543 0.60798 0.35846 0.61649 0.36124 C 0.61927 0.36378 0.62187 0.3661 0.62465 0.36864 C 0.62743 0.37118 0.63298 0.37581 0.63298 0.37581 C 0.63576 0.3839 0.6401 0.39292 0.64652 0.39593 C 0.65017 0.41004 0.6533 0.42414 0.65764 0.43779 C 0.66059 0.44704 0.66093 0.45629 0.66441 0.46531 C 0.6625 0.5444 0.67309 0.5747 0.64652 0.62766 C 0.64566 0.63159 0.6408 0.64732 0.63836 0.64963 C 0.63646 0.65148 0.63385 0.65194 0.63159 0.6531 C 0.62534 0.66559 0.62361 0.66767 0.61232 0.67137 C 0.58593 0.67021 0.55937 0.66952 0.53298 0.6679 C 0.5217 0.66721 0.51684 0.64454 0.50833 0.63853 C 0.50538 0.63113 0.50225 0.62697 0.49861 0.62026 C 0.49479 0.61309 0.49392 0.60661 0.48906 0.60037 C 0.48524 0.58511 0.4783 0.56984 0.46996 0.55828 C 0.46666 0.54487 0.45781 0.53862 0.44791 0.53469 C 0.44444 0.52729 0.44027 0.52451 0.4342 0.52174 C 0.42725 0.5148 0.42083 0.5037 0.41232 0.5 C 0.40781 0.49815 0.40312 0.49746 0.39861 0.4963 C 0.39305 0.49468 0.38854 0.48959 0.3835 0.48705 C 0.37882 0.48474 0.37222 0.48335 0.36718 0.48173 C 0.18489 0.48404 0.26944 0.46994 0.21093 0.48705 C 0.20434 0.49167 0.19948 0.49422 0.19323 0.5 C 0.19132 0.50185 0.18767 0.50532 0.18767 0.50532 C 0.18541 0.51434 0.17986 0.52012 0.17534 0.52729 C 0.1743 0.52891 0.17396 0.53168 0.17257 0.53284 C 0.171 0.53423 0.16892 0.534 0.16718 0.53469 C 0.16666 0.53654 0.16649 0.53839 0.1658 0.54001 C 0.1651 0.54209 0.16371 0.54348 0.16302 0.54556 C 0.16041 0.55365 0.16059 0.55666 0.15486 0.56198 C 0.15017 0.57401 0.14375 0.58326 0.1342 0.58742 C 0.13281 0.58858 0.13142 0.5895 0.13021 0.59112 C 0.12899 0.59274 0.12882 0.59528 0.12743 0.59667 C 0.12656 0.5976 0.11823 0.60014 0.11788 0.60037 C 0.11701 0.60268 0.11649 0.60569 0.1151 0.60754 C 0.11423 0.6087 0.10382 0.61471 0.10139 0.61679 C 0.10052 0.61864 0.1 0.62095 0.09861 0.62211 C 0.09618 0.62419 0.09045 0.62581 0.09045 0.62581 C 0.08524 0.6309 0.08142 0.63714 0.07534 0.64038 C 0.07274 0.64177 0.06718 0.64408 0.06718 0.64408 C 0.06389 0.65079 0.05694 0.65472 0.05069 0.65495 C 0.02691 0.65611 0.0033 0.65611 -0.02049 0.6568 C -0.05469 0.65564 -0.08907 0.65472 -0.12327 0.6531 C -0.12518 0.6531 -0.12778 0.65356 -0.12882 0.65148 C -0.13039 0.64847 -0.12952 0.64408 -0.13004 0.64038 C -0.13229 0.62627 -0.1349 0.60846 -0.14115 0.59667 C -0.1474 0.56822 -0.14341 0.58834 -0.14115 0.51827 C -0.14045 0.49676 -0.12848 0.49954 -0.12049 0.4889 C -0.11493 0.4815 -0.11007 0.48196 -0.10278 0.47803 C -0.08837 0.4704 -0.07379 0.4667 -0.05886 0.46161 C -0.05035 0.4556 -0.04063 0.45305 -0.03143 0.44889 C -0.02448 0.44241 -0.01702 0.44195 -0.00955 0.43779 C -0.004 0.43478 -0.00018 0.42946 0.00555 0.42692 C 0.00694 0.42507 0.00781 0.42276 0.00955 0.42137 C 0.01128 0.41998 0.01354 0.42114 0.0151 0.41952 C 0.01614 0.41836 0.01545 0.41559 0.01649 0.4142 C 0.01875 0.41119 0.02465 0.4068 0.02465 0.4068 C 0.02743 0.40125 0.02864 0.3957 0.03159 0.39038 C 0.03646 0.38113 0.04305 0.37165 0.04652 0.36124 C 0.04774 0.35777 0.04809 0.35384 0.0493 0.35037 C 0.05086 0.34644 0.05382 0.34343 0.05486 0.33927 C 0.05729 0.32933 0.05868 0.32123 0.06441 0.31383 C 0.06614 0.30227 0.06666 0.29325 0.07118 0.28284 C 0.07482 0.23451 0.07361 0.25994 0.06996 0.1679 C 0.06944 0.15611 0.06371 0.15032 0.05764 0.14223 C 0.05451 0.13807 0.04531 0.13506 0.04531 0.13506 C 0.04114 0.12697 0.03368 0.12419 0.02743 0.11864 C 0.02118 0.10615 0.02847 0.11841 0.02066 0.11124 C 0.01076 0.10222 0.02187 0.108 0.01232 0.10384 C 0.00017 0.09181 0.00573 0.09482 -0.00278 0.09112 C -0.01198 0.08256 -0.01997 0.0821 -0.03004 0.07655 C -0.15434 0.07886 -0.10035 0.06036 -0.14931 0.09297 C -0.1533 0.10338 -0.15938 0.11124 -0.16441 0.12026 C -0.17032 0.13067 -0.1717 0.14501 -0.17535 0.1568 C -0.17848 0.18224 -0.17396 0.15449 -0.18073 0.17692 C -0.1816 0.1797 -0.18143 0.18293 -0.18212 0.18594 C -0.18282 0.18918 -0.18403 0.19218 -0.1849 0.19519 C -0.18646 0.20999 -0.19167 0.22248 -0.19445 0.23705 C -0.19566 0.24306 -0.19723 0.25532 -0.19723 0.25532 C -0.1967 0.2907 -0.1967 0.32586 -0.19584 0.36124 C -0.19566 0.37095 -0.19167 0.38205 -0.1849 0.38506 C -0.18264 0.39408 -0.18091 0.39431 -0.17535 0.39963 C -0.16632 0.40819 -0.1658 0.40934 -0.15469 0.41235 C -0.13907 0.42507 -0.12032 0.41721 -0.10278 0.42322 C 0.20694 0.41883 0.07465 0.43756 0.17951 0.4142 C 0.18698 0.41096 0.19288 0.40495 0.2 0.40148 C 0.20486 0.39917 0.21128 0.39755 0.21649 0.39593 C 0.22448 0.38876 0.23368 0.38714 0.24253 0.38321 C 0.24774 0.37604 0.2533 0.37604 0.25885 0.36864 C 0.26302 0.36309 0.26441 0.35823 0.26996 0.35569 C 0.27812 0.34089 0.26927 0.35476 0.27951 0.34482 C 0.28368 0.34066 0.28316 0.33881 0.28628 0.33395 C 0.29149 0.32586 0.2993 0.31915 0.30694 0.31568 C 0.31545 0.30689 0.31979 0.29278 0.32604 0.28099 C 0.32708 0.27521 0.32812 0.26989 0.33021 0.26457 " pathEditMode="relative" ptsTypes="fffffffffffffffffffffffffffffffffffffffffffffffffffffffffffffffffffffffffffffffffffffffffffffffffffffffffffffffffffffffffffffffffffffffffffffffffffffffffffffffA">
                                      <p:cBhvr>
                                        <p:cTn id="6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40" grpId="0" animBg="1"/>
      <p:bldP spid="46" grpId="0" animBg="1"/>
      <p:bldP spid="47" grpId="0" animBg="1"/>
      <p:bldP spid="49" grpId="0" animBg="1"/>
      <p:bldP spid="50" grpId="0" animBg="1"/>
      <p:bldP spid="52" grpId="0" animBg="1"/>
      <p:bldP spid="5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pull dir="d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1433</TotalTime>
  <Words>324</Words>
  <Application>Microsoft Office PowerPoint</Application>
  <PresentationFormat>Předvádění na obrazovce (4:3)</PresentationFormat>
  <Paragraphs>81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Eva</cp:lastModifiedBy>
  <cp:revision>269</cp:revision>
  <dcterms:created xsi:type="dcterms:W3CDTF">2012-03-26T21:10:22Z</dcterms:created>
  <dcterms:modified xsi:type="dcterms:W3CDTF">2012-05-20T09:07:57Z</dcterms:modified>
</cp:coreProperties>
</file>